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30.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9.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Masters/notesMaster1.xml" ContentType="application/vnd.openxmlformats-officedocument.presentationml.notesMaster+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theme/theme1.xml" ContentType="application/vnd.openxmlformats-officedocument.theme+xml"/>
  <Override PartName="/ppt/theme/theme2.xml" ContentType="application/vnd.openxmlformats-officedocument.them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9.xml" ContentType="application/inkml+xml"/>
  <Override PartName="/ppt/ink/ink13.xml" ContentType="application/inkml+xml"/>
  <Override PartName="/ppt/media/image34.jpg" ContentType="image/jpeg"/>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20.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82" r:id="rId3"/>
    <p:sldId id="659" r:id="rId4"/>
    <p:sldId id="299" r:id="rId5"/>
    <p:sldId id="684" r:id="rId6"/>
    <p:sldId id="683" r:id="rId7"/>
    <p:sldId id="273" r:id="rId8"/>
    <p:sldId id="310" r:id="rId9"/>
    <p:sldId id="662" r:id="rId10"/>
    <p:sldId id="289" r:id="rId11"/>
    <p:sldId id="663" r:id="rId12"/>
    <p:sldId id="290" r:id="rId13"/>
    <p:sldId id="447" r:id="rId14"/>
    <p:sldId id="667" r:id="rId15"/>
    <p:sldId id="668" r:id="rId16"/>
    <p:sldId id="670" r:id="rId17"/>
    <p:sldId id="671" r:id="rId18"/>
    <p:sldId id="294" r:id="rId19"/>
    <p:sldId id="293" r:id="rId20"/>
    <p:sldId id="666" r:id="rId21"/>
    <p:sldId id="672" r:id="rId22"/>
    <p:sldId id="673" r:id="rId23"/>
    <p:sldId id="675" r:id="rId24"/>
    <p:sldId id="291" r:id="rId25"/>
    <p:sldId id="285" r:id="rId26"/>
    <p:sldId id="297" r:id="rId27"/>
    <p:sldId id="676" r:id="rId28"/>
    <p:sldId id="298" r:id="rId29"/>
    <p:sldId id="677" r:id="rId30"/>
    <p:sldId id="679" r:id="rId31"/>
    <p:sldId id="308" r:id="rId32"/>
    <p:sldId id="283" r:id="rId33"/>
    <p:sldId id="692" r:id="rId34"/>
    <p:sldId id="286" r:id="rId35"/>
    <p:sldId id="685" r:id="rId36"/>
    <p:sldId id="686" r:id="rId37"/>
    <p:sldId id="287" r:id="rId38"/>
    <p:sldId id="288" r:id="rId39"/>
    <p:sldId id="693" r:id="rId40"/>
    <p:sldId id="680" r:id="rId41"/>
    <p:sldId id="295" r:id="rId42"/>
    <p:sldId id="687" r:id="rId43"/>
    <p:sldId id="688" r:id="rId44"/>
    <p:sldId id="300" r:id="rId45"/>
    <p:sldId id="694" r:id="rId46"/>
    <p:sldId id="689" r:id="rId47"/>
    <p:sldId id="296" r:id="rId48"/>
    <p:sldId id="315" r:id="rId49"/>
    <p:sldId id="307" r:id="rId50"/>
    <p:sldId id="306" r:id="rId51"/>
    <p:sldId id="681" r:id="rId52"/>
    <p:sldId id="690" r:id="rId53"/>
    <p:sldId id="303" r:id="rId54"/>
    <p:sldId id="305" r:id="rId55"/>
    <p:sldId id="682" r:id="rId56"/>
    <p:sldId id="304" r:id="rId57"/>
    <p:sldId id="691" r:id="rId58"/>
    <p:sldId id="340" r:id="rId59"/>
  </p:sldIdLst>
  <p:sldSz cx="12192000" cy="6858000"/>
  <p:notesSz cx="6858000" cy="9144000"/>
  <p:embeddedFontLst>
    <p:embeddedFont>
      <p:font typeface="Bahnschrift SemiBold" panose="020B0502040204020203" pitchFamily="34" charset="0"/>
      <p:bold r:id="rId61"/>
    </p:embeddedFont>
    <p:embeddedFont>
      <p:font typeface="Calibri" panose="020F0502020204030204" pitchFamily="34" charset="0"/>
      <p:regular r:id="rId62"/>
      <p:bold r:id="rId63"/>
      <p:italic r:id="rId64"/>
      <p:boldItalic r:id="rId65"/>
    </p:embeddedFont>
    <p:embeddedFont>
      <p:font typeface="Cambria Math" panose="02040503050406030204" pitchFamily="18"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j9kCMedSSp0kZPOrZslw8IoSGr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3399"/>
    <a:srgbClr val="31A56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63" d="100"/>
          <a:sy n="63" d="100"/>
        </p:scale>
        <p:origin x="840" y="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2:52:14.345"/>
    </inkml:context>
    <inkml:brush xml:id="br0">
      <inkml:brushProperty name="width" value="0.05292" units="cm"/>
      <inkml:brushProperty name="height" value="0.05292" units="cm"/>
      <inkml:brushProperty name="color" value="#FF0000"/>
    </inkml:brush>
  </inkml:definitions>
  <inkml:trace contextRef="#ctx0" brushRef="#br0">25805 9246 633 0,'0'0'1820'16,"0"0"-1322"-16,0 0-150 15,0 0 25-15,0 0-229 16,0 0-50-16,-40-44-19 15,40 28-9-15,0-6-21 16,0-9-45-16,11-5 0 16,22-5 0-16,13 0 0 15,8 3 0-15,11 12 0 16,-1 10 0-16,0 14 0 16,-14 2 0-16,-10 16 0 15,-17 18 0-15,-15 11 0 16,-8 9 0-16,-4 6 0 15,-20 4 0-15,4-4 0 0,9-6 0 16,11-10 0-16,11-12 0 16,33-15 0-16,18-13 0 15,13-4 0-15,4-17 0 16,2-11 0-16,-6-4 0 16,-3-6 0-16,-14 2 0 15,-12 6 0-15,-17 6 0 16,-13 12 0-16,-16 12 0 15,0 18 0-15,-11 14-113 16,-2 2-967-16</inkml:trace>
  <inkml:trace contextRef="#ctx0" brushRef="#br0" timeOffset="1301.93">25404 5131 1448 0,'0'0'1430'16,"0"0"-1080"-16,0 0-61 16,0 0 7-16,0 0-160 15,0 0-65-15,116 10 5 16,-76 28-76-16,4 8 0 15,8 0 0-15,10-1 0 16,14-13 0-16,31-14 0 16,34-18 0-16,27-14 0 0,4-28 0 15,-32-7 0 1,-37 8 0-16,-38 6 0 0,-7 3 0 16,4-2 0-16,3 4 0 15,-1 4 0-15,-8 14 0 16,-5 12 0-16,-2 0 0 15,5 24 0-15,3 6 0 16,9 2 0-16,5 2 0 16,8-3 0-16,4-9 0 15,4-8 0-15,0-10 0 16,-5-4 0-16,-4-7 0 16,-5-19 0-16,-3-10 0 15,-3-8 0-15,-7-6 0 16,-7 2 0-16,-10 8 0 15,-14 10 0-15,-14 14 0 0,-5 14 0 16,-8 2 0-16,2 10 0 16,2 18 0-16,11 8 0 15,6 2 0-15,11-10 0 16,-3-10-613-16,-9-14-1766 0</inkml:trace>
  <inkml:trace contextRef="#ctx0" brushRef="#br0" timeOffset="3831.98">2693 5718 1876 0,'0'0'581'15,"0"0"-267"-15,0 0-117 16,0 0-116-16,0 0 46 15,0 0 2-15,122 97-3 16,-81-55-24-16,1 0-45 16,0-6-3-16,-1-5-2 15,-1-9-16-15,2-11 3 0,5-7-13 16,4-4 1-16,10 0-4 16,5-22-23-16,5-7-1 15,2-10 0-15,-1-1 1 16,-1 0 4-16,-6 6-4 15,-9 6 2-15,-9 12-1 16,-5 12-1-16,-6 4 0 16,-1 6 8-16,6 18 10 15,1 2 7-15,2 2-14 16,5-4 1-16,3-4-5 16,1-10-5-16,5-8-2 15,2-2 7-15,4-8-5 0,3-16 11 16,5-6-5-16,-3-4 1 15,-2-4-2-15,-9 4-6 16,-7 8-1-16,-9 10 0 16,-8 14-1-16,-3 2-5 15,0 30 1-15,2 12 5 16,6 8-6-16,5 2 4 16,2-6 2-16,8-6 0 15,4-12 0-15,2-11 17 16,3-16-16-16,3-1 7 15,-1-11-4-15,1-18 2 16,-2-5-7-16,-5-4 1 16,-1-2 0-16,-4 6 2 0,-3 8-1 15,0 10-1 1,1 12 1-16,-1 4 7 0,5 18-7 16,4 14 1-16,-1 6 5 15,7-2-5-15,1-2-1 16,1-10 8-16,-1-7 1 15,-2-14-9-15,-1-3 7 16,-1-3-7-16,4-22-1 16,0-5 26-16,2-4-17 15,0 0 1-15,-5 2-10 16,-6 8 0-16,-8 8 0 16,-6 8 0-16,-4 8 0 15,0 0 0-15,4 8 0 16,6 10 0-16,6 2 0 15,6-2 0-15,3-2 0 0,-1-6 0 16,-2-4 0-16,-6-6 0 16,-9 0 0-16,-7 0 0 15,-4-4 0-15,-5-8 0 16,0-4 0-16,-4 2 0 16,-1 2 0-16,1 8 0 15,-5 4-258-15,-6 0-647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38:04.430"/>
    </inkml:context>
    <inkml:brush xml:id="br0">
      <inkml:brushProperty name="width" value="0.05292" units="cm"/>
      <inkml:brushProperty name="height" value="0.05292" units="cm"/>
      <inkml:brushProperty name="color" value="#FF0000"/>
    </inkml:brush>
  </inkml:definitions>
  <inkml:trace contextRef="#ctx0" brushRef="#br0">18072 13828 1795 0,'0'0'692'15,"0"0"-390"-15,0 0 179 16,0 0-207-16,0 0-106 15,0 0-99-15,8 8 2 16,-1 2-5-16,7 8-24 16,7 10 16-16,10 8-13 15,12 7-12-15,11-2-33 16,11-2 0-16,10-15 0 16,12-12 0-16,2-12 0 15,0-12 0-15,-2-20 0 16,-7-17 0-16,-9 1 0 0,-9 0 0 15,-10 8 0-15,-7 10 0 16,-9 12 0-16,-5 14 0 16,-4 4 0-16,4 8 0 15,2 18 0-15,7 4 0 16,7 0 0-16,4-4 0 16,7-6 0-16,2-9 0 15,-2-11 0-15,0 0 0 16,-6-15 0-16,-6-9 0 15,-6-2 0-15,-5 2 0 16,-6 2 0-16,-4 6 0 0,-5 10 0 16,1 0 0-16,0 6 0 15,8 0 0-15,7 6 0 16,9 2 0-16,1-4 0 16,21-4-18-16,-11-18-263 15,-13-10-683-15</inkml:trace>
  <inkml:trace contextRef="#ctx0" brushRef="#br0" timeOffset="4324.14">25030 13884 1989 0,'0'0'622'0,"0"0"-310"15,0 0-65-15,0 0-115 16,0 0 23-16,0 0 9 16,0 0-40-16,89 40-43 15,-60-22-6-15,4 2-28 0,5-6-35 16,6 3 1-16,8-8-12 15,6-3-1-15,4-6 3 16,3 0-2-16,-1-4-1 16,-1-14 8-16,-3-4-7 15,-6-2 4 1,-4-2-5-16,0 0-5 0,-5 4 5 16,-5 6 8-16,-3 6-8 15,-4 8 17-15,3 2-16 16,-1 0 8-16,4 12-9 15,1 6 0-15,2-2 4 16,1 0-4-16,-1-6 0 16,0-6 5-16,1-4-4 0,-1 0 7 15,1-10-8-15,-1-10 1 16,-5 0 24-16,1-2 5 16,-7 4-30-16,-4 6 0 15,-7 6 0-15,-5 6 0 16,2 0 0-16,-5 0 0 31,5 14 0-31,5 0-45 0,-3-2-461 0,0-8-1104 0</inkml:trace>
  <inkml:trace contextRef="#ctx0" brushRef="#br0" timeOffset="6635.83">16235 15031 1437 0,'0'0'394'0,"0"0"-59"16,0 0-35-16,0 0-53 0,0 0-84 15,0 0-45-15,0 0 54 16,0-2-34-16,0 2-18 16,0 0-14-1,0 2-16-15,12 14-19 0,12 10-46 16,11 10-10-16,13 2 2 15,14 2-16-15,7-1 10 16,7-13-11-16,4-8 1 16,0-8-2-16,1-10 1 15,-4 0 0-15,0-26 9 16,-4-6-9-16,-2-4 7 16,-7-9-2-16,-4 1-4 15,-8 4 9-15,-10 10 8 0,-11 10-6 16,-8 12-2-16,-3 8-2 15,-1 0 23-15,11 16 40 32,5 12-34-32,12 4-20 0,7 0-16 0,2-2 7 15,3-4-7-15,-3-12-1 16,0-5 6-16,-7-9-6 16,0 0 1-16,-4-13 0 15,-3-10 0-15,-2-4 0 16,-2-3 8-16,-2 2-9 15,-5 6 2-15,-4 4-1 16,-3 8-1-16,0 10 1 0,5 0-1 16,5 2 0-16,4 16-1 15,6-2 1-15,0 0 0 16,6-4 1-16,-3-8-1 16,2-4 0-16,0 0 0 15,-1-8 0-15,0-12-1 16,-2 0 1-16,-1-2 0 15,-7 2 0-15,-5 4 1 16,-4 6-2-16,-4 6 1 0,0 4-7 16,-2 0 6-16,6 8 2 15,5 12-2-15,4 0 1 16,2 0-2-16,2-2 2 31,-3-2 0-31,-2-6 0 0,-1-2 0 0,-1-8 0 16,1 0 0-16,2 0 5 15,2 0-5-15,4-14 0 16,-1-2 0-16,1 0 0 16,-4-4-1-16,-1 6 1 31,-6-4 1-31,-6 8 0 0,-3 4 0 0,-4 6 0 16,1 0-1-1,0 6 1-15,4 14-1 0,4 6 0 0,4 0-1 16,5-6 1-16,5-4 1 15,-1-8 1-15,3-8-2 32,-1 0 0-32,1-12 4 15,1-16-4-15,0-6 0 16,-2-2 1-16,-5 0-1 16,-5 6 13-16,-5 6-13 15,-7 10 0-15,-1 7 7 16,-2 7-6-16,4 0 0 15,6 5 19-15,2 11-8 0,7 2-4 16,-1 0-8-16,6-8 0 16,-3 2 0-16,3-10 0 15,-1-2 0-15,0 0 0 16,1-6 0-16,-1-10 0 16,0 0 0-16,3-2 0 15,-5 2 0-15,-1 6 0 16,-2 2 0-16,-4 6 0 15,-2 2 0-15,-2 0 0 16,3 10 0-16,-3 0 0 0,2 4 0 16,0-2 0-16,0-4 0 15,-2-4 0-15,2-4 0 16,-3 0 0-16,1-4 0 16,-2-12 0-16,2-4 0 15,-2 0 0-15,-2 0 0 16,0 2 0-16,-6 1 0 15,-3 4 0-15,-3 4 0 16,-5 5 0-16,-6 3 0 16,-2 1 0-16,0 0 0 15,0 0 0-15,0 0 0 0,0 0 0 16,-6 0 0-16,-25 0-47 16,2 4-299-16,-2-3-671 0</inkml:trace>
  <inkml:trace contextRef="#ctx0" brushRef="#br0" timeOffset="8760.29">12017 11921 1996 0,'0'0'530'0,"0"0"-262"16,29-116 16-16,-20 64-78 0,-1 2-64 15,-4 3-45-15,-4 11-5 16,0 8 49-16,-14 6-47 16,-10 12-26-16,-5 10-46 15,-7 4-13-15,-4 54-9 16,11 50 0-16,27 55-1 15,8 27 1-15,48 9 6 16,17-13 19-16,-1-21-13 16,-1-9-1-16,-7-13 3 15,-10-19-14-15,-17-24-8 16,-10-26 7-16,-14-21 1 0,-7-13 0 16,-4 0-23-16,0-4-71 15,-9-4-94-15,-42-24-308 16,4-8-379-16,-2-4-471 0</inkml:trace>
  <inkml:trace contextRef="#ctx0" brushRef="#br0" timeOffset="9169.78">11839 12912 1750 0,'0'0'692'0,"0"0"-369"0,0 0-57 15,68-105-99-15,-22 63-60 16,8-2-54-16,4 0-9 15,0 2-10-15,-3 4-11 16,-2 7-4-16,-5 9 8 16,-9 13-3-16,-3 7 26 15,-5 2 1-15,0 14-20 16,-2 14 7-16,-2 8-11 16,0 4-11-16,-4-2-6 15,-2-4-10-15,-5-6 0 16,-1-12 0-16,-1-5 0 0,1-11 1 15,-1 0 0 1,1-15 11-16,-1-15 9 0,-5-10 3 16,-3-8 26-16,-6-6-17 15,0 0 0-15,0 0-12 16,-10 7-12 0,-9 14 4-16,2 8 10 0,-3 13-5 15,-5 12-5-15,-2 0-13 16,-6 12-8-16,2 18-126 15,6 26-193-15,10-8-395 16,13-7-534-16</inkml:trace>
  <inkml:trace contextRef="#ctx0" brushRef="#br0" timeOffset="10065.28">13079 12236 32 0,'0'0'1807'0,"0"0"-1082"0,0 0-250 15,0 0-198-15,0 0-3 16,0 0-124-16,0 0-57 16,-75 10-30-16,58 32-39 15,8 12 0-15,6 8 2 0,3 0-19 31,17-2 2-31,14-5-7 16,9-13-1-16,9-12 6 16,4-14-7-16,7-16-27 15,2 0-16-15,1-22-37 16,-5-16 8-16,-7-6 11 16,-11-6 16-16,-9-1 34 15,-13-1 4-15,-7 4 7 16,-9 8 41-16,-2 6 29 15,0 12 31-15,0 10-5 16,-2 8-18-16,-2 4-18 0,-3 6-60 16,-3 22 0-16,-2 12 0 15,1 8 0-15,5 2 0 16,3-2 0-16,3-9-9 16,0-9 7-16,11-12-16 15,2-8 0-15,1-8 11 16,-1-2 1-16,3-5 6 15,-1-14 1-15,-1-7-1 16,-3-2 1-16,-2-1 0 16,-5 5 1-16,1 8 7 15,-3 6-8-15,5 10 13 16,1 0-8-16,6 4-5 0,6 14-1 16,5 3 0-16,4-3 0 15,0-7 0-15,2-3-1 16,-2-8 1-16,2 0 0 15,-2-22 0-15,-2-7 0 16,-2-10 0-16,-6-3 0 16,-5-4 0-16,-8-6 0 15,-3-4 6-15,-3-11 2 16,0-6-8-16,-17-12 8 16,-2-1-8-16,-6 1 0 15,3 16 3-15,-1 15-3 0,6 21 0 16,3 17 0-1,5 12 0-15,5 4 0 0,2 20 0 16,0 22 0-16,2 18 0 16,0 13 0-16,6 7 0 15,17 4 0-15,6-4 0 16,11-5 0-16,7-11 0 16,6-12 0-16,7-12 0 15,7-14 0-15,0-14 0 16,-4-12 0-16,-5 0 0 0,-14-20 0 15,-15-6 0-15,-11 2-78 16,-18 14-161-16,-10 6-402 16,-14 4-908-16</inkml:trace>
  <inkml:trace contextRef="#ctx0" brushRef="#br0" timeOffset="12367.97">12065 14243 894 0,'0'0'531'0,"0"0"-190"0,0 0-12 15,0 0 59-15,0 0-38 16,-25-118-47-16,19 100-63 16,-4 6 27-16,-1 1-78 15,-2 6-36-15,-5 5-74 16,-7 4-47-16,-4 32-32 15,-4 32 0-15,8 34 0 16,12 4 0-16,13-11 0 16,0-11 0-16,31-26 0 15,11 0 0-15,14-4 0 16,7-18 0 0,5-19 0-16,4-17 0 0,4-14 0 0,0-26 0 15,-5-17-3-15,-6-13-29 16,-7-24 19-16,-19-31-8 15,-20-31 9-15,-19-10 11 16,-14 27-17-16,-17 41 9 16,7 48 0-16,3 24 9 15,1 6 9-15,3 14 30 16,1 6-6-16,7 44-21 16,9 50-12-16,0 34 6 15,20 1-5-15,9-25 17 16,3-34-18-16,-1-24 0 15,4-2-3-15,9-3 2 0,4-5-1 16,-2-14 2-16,-1-21 0 16,-5-1 0-16,-2-19 3 15,-5-17-3-15,-4-13-26 16,-9-3 17-16,-7-2 8 16,-3 8-8-16,-6 12 8 15,-2 12 1-15,1 16-1 16,1 6 0-1,4 4 1-15,11 20 0 0,5 6 2 0,5 2 7 16,0-2-2-16,0-10-7 16,-3-5 0-16,-5-6-7 15,-5-7 6-15,-8-2-6 16,-1 0 6-16,-7-6-7 16,0-16 3-16,0-8 5 15,-13-8 0-15,-14-2 0 16,-6 2-1-16,-3 10-8 15,-2 6 9-15,6 14-1 16,8 8-4-16,7 10 4 16,10 16-9-16,7 4-4 15,0-2 7-15,22-6-1 0,7-8 7 32,9-12 1-32,4-2 0 15,2-16 5-15,-1-18-5 16,-3-4-30-16,-7-2 3 15,-6 2 12-15,-6 4 15 16,-6 7 0-16,-7 9 0 16,0 9 6-16,-4 4-6 15,-2 5 1-15,3 0 6 16,-1 0-7-16,0 0 0 16,1 0 9-16,0 0-8 15,-1 0 0-15,-2 0-1 0,-2 0 1 16,0-4-1-1,0-10 0-15,0-4 0 0,0-4 2 16,0 0-1-16,0 0 6 16,-6 6 1-16,-2 4-7 0,4 6 31 15,0 4 5-15,4 0-4 16,0 2-13-16,0 0-14 16,0 0 7-16,0 0-13 15,0 0 0-15,-2 0 0 16,2 0 0-16,0 12 0 15,0 8 0-15,0 2 0 0,0 4 0 16,18 2 0 0,3-4 0-16,8 2 0 0,7-7 0 15,0-6 0-15,2-3 0 16,0 1 0-16,-5-4 0 16,-2 2 0-16,-4 0 0 15,-9 4 0 1,-5 3 0-16,-8 2 0 15,-5 4 0-15,0 6 0 16,-13-6 0-16,-10 2-8 0,-2-4-13 16,1-6 6-16,6-14-6 0,8 0 6 15,4-14-13 1,6-22-31 0,0-10 35-16,19-8 15 0,5-2 8 15,3 2 1-15,-1 7-9 0,-1 11 9 16,-3 8 1-16,-7 10 21 15,-1 8 17-15,-5 6-3 16,-3 4-1-16,2 0 4 16,3 10-15-16,-1 8-10 15,4 6-14-15,-1 4 0 0,3-4 0 16,-3-2 0-16,1-5 0 16,1-7-3-16,4-6-15 15,0-4-3-15,4-3 0 16,-3-19-5-16,-1-2 5 15,0-10 12-15,-6-2 2 32,-2 0 7-32,-4 4-2 0,-3 4-3 0,-4 10 5 15,2 12 24-15,0 6 18 16,3 0-4-16,2 10-23 16,6 14-1-16,3 6-14 15,2-2 0-15,2-4 0 0,-3-6 0 16,1-6 0-1,1-6 0-15,-6-6 0 0,0 0 0 32,0-8 0-32,-4-14 0 15,-5-2 0-15,-1-4 0 16,-3-4 0-16,0 2 0 16,-13-2-11-16,-1 6 5 15,3 4-15-15,4 9 20 16,3 6 0-16,4 4-8 15,0 3-3-15,0 0 1 16,9 0-2-16,11 0 13 0,4 0 0 16,3 0-1-16,-3 0 1 15,-3 5-1-15,-6 0 1 16,-1 6 1-16,-3 5 0 16,-3 4 0-16,2 4 0 15,-1-2 0-15,1 0 3 16,4-6-4-16,1-4 0 15,4-6 0-15,1-6 0 16,-1 0 1-16,4-12 0 16,-3-12-1-16,0-8 7 0,-6-4-7 15,-6-2 0-15,-6-5 9 16,-2-1-1-16,0 2 1 16,-6 0-3-16,-10 10-5 15,3 10 14-15,1 10 6 16,4 12-21-16,1 2 0 15,1 26 0-15,1 10 0 16,5 6 0-16,0-4 0 16,2-3 0-16,20-10 0 15,9-13 0-15,10-10-30 16,26-19-153-16,-11-20-487 16,-6-6-592-16</inkml:trace>
  <inkml:trace contextRef="#ctx0" brushRef="#br0" timeOffset="12495.04">14885 13334 1232 0,'0'0'1306'0,"0"0"-794"15,0 0-449-15,0 0-63 16,0 0-118-16,-4 135-621 16,4-103-1282-16</inkml:trace>
  <inkml:trace contextRef="#ctx0" brushRef="#br0" timeOffset="12763.65">13524 14913 1724 0,'0'0'1102'16,"0"0"-443"-16,0 0-330 15,0 0-127-15,0 0-122 16,0 0-80-16,0 0 0 16,136-66 0-16,-11-9 0 15,-2 1 0-15,-11 4 0 0,-22 12 0 16,-37 16-95-16,-11 4-402 16,-32 14-159-16,-10 12-75 15,-20 12-234-15</inkml:trace>
  <inkml:trace contextRef="#ctx0" brushRef="#br0" timeOffset="12891.07">13636 14955 978 0,'0'0'855'0,"0"0"-91"15,0 0-136-15,-75 112-326 0,85-112-134 16,41-2 56-16,38-46-107 16,36-34-77-16,26-33-40 15,-22 13-253-15,-30 16-854 0</inkml:trace>
  <inkml:trace contextRef="#ctx0" brushRef="#br0" timeOffset="13032">15001 14397 2041 0,'0'0'572'0,"0"0"-572"0,0 0-274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39:10.193"/>
    </inkml:context>
    <inkml:brush xml:id="br0">
      <inkml:brushProperty name="width" value="0.05292" units="cm"/>
      <inkml:brushProperty name="height" value="0.05292" units="cm"/>
      <inkml:brushProperty name="color" value="#FF0000"/>
    </inkml:brush>
  </inkml:definitions>
  <inkml:trace contextRef="#ctx0" brushRef="#br0">16755 12184 1854 0,'0'0'598'15,"0"0"-265"-15,0 0 40 16,0 0-80-1,0 0-138-15,0 0-67 0,120 0 2 16,-85 12-19-16,5 12-17 16,5 10-21-16,4 4-33 15,5 4 1-15,6-2-1 16,6-8 0-16,11-12 9 16,4-14-8-16,9-6 5 15,3-22-6-15,6-22-4 0,-1-14 3 16,-5-4-3-16,-3 0 4 15,-11 7 13-15,-5 15-11 16,-5 15 4-16,-4 18-6 16,-1 7 1-16,3 25 6 15,5 12-6-15,1 10-1 16,6-1 18-16,2-2-18 16,6-12 8-16,5-12-8 15,1-18-9-15,-1-4 9 16,-3-30-8-16,-2-14 8 0,-10-8 4 15,-5-3-3-15,-12 7-1 16,-7 9 0-16,-10 10 1 16,-7 17-2-1,-5 12 1-15,-2 2 0 0,0 12 6 16,4 14-5-16,7 2 26 16,4 0-3-16,6-2-23 15,6-5 1-15,2-10-2 16,4-8 1-16,-2-3 6 15,0-4-5-15,-5-20 2 16,-3-5-3-16,-5-1 0 16,-5 0 4-16,-6 6-5 15,-5 8 0-15,-2 12-1 16,-7 4 1-16,3 20 0 16,2 18 1-16,2 7-1 15,4 3 0-15,7-2-2 16,6-6 2-16,6-10-4 15,4-10 4-15,6-14 0 16,5-6 6-16,2-8-5 16,5-22 10-16,-3-6-3 15,-4-4-8-15,-5 0 0 0,-6-1 0 16,-9 7 0-16,-9 10 0 16,-5 10 0-16,-6 14 0 15,2 0 0-15,0 12 0 16,6 12 0-16,3 4 0 15,6-4 0-15,6-3 0 16,3-9 0-16,8-12 0 16,7 0 0-16,8-18 0 15,9-17 0-15,6-9 0 16,3-4 0-16,-3-2 0 16,-4 4 0-16,-6 10 0 0,-13 14 0 15,-7 14 0-15,-11 8 0 16,-3 8 0-16,0 18 0 15,7 4 0-15,6 2 0 16,14-6 0-16,12-10 0 16,7-10 0-16,6-6 0 15,-1-16-98-15,-6-18-16 16,-13-8-55-16,-11-2 13 16,-11 0 30-16,-3-9-3 15,-15 13-163-15,-12 8-472 0</inkml:trace>
  <inkml:trace contextRef="#ctx0" brushRef="#br0" timeOffset="1695.87">9308 11662 2314 0,'0'0'644'16,"0"0"-451"-16,0 0-9 15,0 0-51-15,0 0-65 16,0 0-47-16,0 0 10 0,-158 9 70 15,94-20-17 1,-10-21 10-16,2-14-31 0,-1-30 8 16,15-29 24-16,23 1-95 15,16 10 0-15,19 16 0 32,17 26 0-32,18 5 0 0,7 14 0 0,10 26 0 15,6 14 0-15,13 51 0 31,9 44 0-31,12 42 0 0,-11 23 0 0,-15 5 0 16,-20-5-27 0,-25-21-33-16,-15-2 3 15,-6-13 1-15,-18-11 23 16,-13-24 20-16,-3-24 4 16,5-22 8-16,2-13 1 15,-4-5 15-15,0-6 24 16,-2-10-6-16,2-16 33 15,4-22-13-15,1-46-22 16,3-40-12-16,11-3-19 16,12 11 0-16,0 16 0 15,25 33 0-15,11 5 0 16,7 4 0-16,5 20 0 16,4 18 0-16,-1 4 0 0,0 13 0 15,0 14 0-15,-3 9 0 16,-6 2 0-16,-7 1 0 15,-6-3 0-15,-8-8 0 16,-6-8 0-16,-4-8 0 16,-2-12 0-16,2 0 0 15,5-14 0-15,3-20 0 16,6-9 0-16,0-1 0 16,2-2 0-16,-5 9 0 15,0 8 0-15,-2 11 0 16,0 12 0-16,4 6 0 0,5 2 0 15,2 18 0-15,3 6 0 16,-5 1 0-16,-2-4 0 16,-9-3 0-16,-3-5 0 15,-3-9 0-15,-6-5 0 16,1-1 0-16,-1-4 0 16,2-21 0-16,2-10 0 15,1-5 0-15,3-2 0 16,-3 4 0-16,0 8 0 15,-4 8 0-15,2 12 0 16,-3 10 0-16,3 0 0 16,5 4 0-16,6 12 0 0,2 0 0 15,2 0 0-15,3-4 0 16,0-4 0-16,-2-6 0 16,1-2 0-16,-2 0 0 15,1-18 0-15,-2-10 0 16,-6-8 0-16,-1-6 0 15,-5-6 0-15,-5-2 0 16,-6-3 0-16,0 3 0 16,0 4 0-16,-13 8 0 0,-5 10 0 0,5 12 0 15,5 16 0 1,3 2 0-16,5 34 0 0,2 22 0 16,27 28 0-16,13 31 0 15,0-5 0-15,-1-10 0 16,-5-12 0-1,-12-19 0-15,5 7 0 0,3 6 0 16,-7-12 0-16,-4-13-44 16,-10-18-209-16,-11-22-86 15,-3-15-365-15,-12-4-258 0</inkml:trace>
  <inkml:trace contextRef="#ctx0" brushRef="#br0" timeOffset="1932.21">10451 11538 856 0,'0'0'1484'0,"0"0"-763"0,0 0-220 16,60-119-262-16,-8 94-112 15,6 9-73-15,-2 14-24 32,-6 2-29-32,-11 24-1 15,-17 16 0-15,-18 10-10 16,-4 6-13-16,-29 2 7 15,-11-2 7-15,-2-5 7 0,2-9-7 16,13-16-55 0,22-26-139-16,5-18-346 0,3-18-1071 0</inkml:trace>
  <inkml:trace contextRef="#ctx0" brushRef="#br0" timeOffset="2059.87">11198 11408 2192 0,'0'0'994'16,"0"0"-706"-16,0 0-108 16,0 0-180-16,0 0-98 0,22 130-709 15,-22-94-1373-15</inkml:trace>
  <inkml:trace contextRef="#ctx0" brushRef="#br0" timeOffset="2262.6">9961 12876 2972 0,'0'0'964'0,"0"0"-804"16,0 0-160-16,141-97 0 16,-52 33 0-16,13-10 0 15,1-2 0-15,17-10-81 16,-29 19-771-16,-23 19-833 0</inkml:trace>
  <inkml:trace contextRef="#ctx0" brushRef="#br0" timeOffset="2436.48">9927 13110 2514 0,'0'0'913'15,"0"0"-447"-15,0 0-263 16,0 0-203-16,162-30 0 15,-40-42 0-15,32-35 0 16,6-16 0 0,-37 20-378-16,-34 21-1009 0</inkml:trace>
  <inkml:trace contextRef="#ctx0" brushRef="#br0" timeOffset="2563.65">11409 12184 2008 0,'0'0'927'0,"0"0"-687"0,0 0-240 16,0 0-469-16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52:04.925"/>
    </inkml:context>
    <inkml:brush xml:id="br0">
      <inkml:brushProperty name="width" value="0.05292" units="cm"/>
      <inkml:brushProperty name="height" value="0.05292" units="cm"/>
      <inkml:brushProperty name="color" value="#FF0000"/>
    </inkml:brush>
  </inkml:definitions>
  <inkml:trace contextRef="#ctx0" brushRef="#br0">8315 9372 702 0,'0'0'989'15,"0"0"-686"1,0 0 72-16,0 0-68 0,0 0-97 16,0 0-62-16,35-88-42 15,-28 86-10-15,2 2 39 16,2 0-27-16,5 14-9 15,6 8-3-15,7 4-51 16,6 6-3-16,8-2-24 16,6-1-18-16,4-6 14 0,8-9-14 15,5-7 0 1,10-7 28 0,8-11-27-16,6-18 19 0,5-10-20 15,1-3 1 1,-5-4-3-16,-6 4 2 15,-8 6 0-15,-11 8 5 16,-8 10 5-16,-9 12-4 16,-4 6 2-16,-3 0-7 15,1 20 17-15,1 4-18 16,2 4 0-16,6-2 6 16,-1 2 5-16,3-6-11 0,-3-6 0 15,-2-6 0 1,2-8-8-16,2-2 7 0,1 0 1 15,-2-4-5-15,-2-10 14 16,0-2-12-16,-4-2 3 16,-1-2 0-16,-3 0-10 15,3 0 4-15,1 2-17 16,2 2-11-16,0 4-74 16,19-4-81-16,-11 6-280 15,-5-4-575-15</inkml:trace>
  <inkml:trace contextRef="#ctx0" brushRef="#br0" timeOffset="1660.22">16285 9535 1545 0,'0'0'622'16,"0"0"-72"-16,0 0-187 16,0 0-38-16,0 0-112 15,0 0-105-15,0 0-24 16,-23-18-23-16,44 44 17 15,12 4-31-15,9 0-31 16,14-2-5-16,8-6-11 16,9-8 0-16,8-12 9 15,4-2-8-15,-3-6-1 16,0-16-5-16,-3-8-13 16,-2-6 9-16,-3-4-12 15,-3-1 19-15,-4 1 1 16,-7 8 2-16,-8 10-1 0,-12 10 12 15,-7 10-12-15,-4 2 27 16,0 10-10-16,2 16-7 16,3 5 10-16,5 1-19 15,9-2-1-15,3-4 0 16,6-8 9-16,6-6-18 16,-1-10 9-16,6-2 0 15,-4 0 0-15,3-18 0 16,2-2 0-16,-3-7 2 15,2 0 7-15,-3-4-9 16,-5 3 0-16,-12 5 0 0,-8 6-7 16,-11 11 7-1,-9 6 0-15,1 5 9 0,-4 17-8 16,8 1 13-16,8 5-14 16,10-3 0-16,12-10-15 15,7-4 15-15,10-11 0 16,-1 0-1-16,-2-12-7 15,-4-10 7-15,-9-5 1 16,-5 1 0-16,-9 2-1 16,-6 2 1-16,-3 4 0 0,-6 4 19 15,-3 6-9 1,-1 6-10-16,-4 2 0 0,6 0 0 16,2 10 0-16,4 6 0 15,7 0 0-15,3-2 0 16,5-1 0-16,1-8 0 15,2-3 0-15,2-2 0 16,1 0-3-16,1-7 3 16,-2-7 0-16,-1-4 3 15,-4-1-3-15,-3 3 0 16,-3 0 0-16,-5 6 0 16,-4 4 0-16,-2 6 0 15,-2 0 0-15,0 8 0 0,2 14 0 16,4 2 0-16,5 3 0 15,2-4-39-15,5-1 7 16,1-4-23-16,1-4 7 16,0-4 30-16,0-3-23 15,1-3 28-15,4-4-7 16,2 0 1-16,2 0 10 16,-1-8-48-1,-4-2-41-15,-7-1-32 0,-17 1-90 16,-13 5-297-16,-14 1-345 0</inkml:trace>
  <inkml:trace contextRef="#ctx0" brushRef="#br0" timeOffset="3071.73">4567 10714 173 0,'0'0'2198'0,"0"0"-1684"15,0 0-326-15,0 0-21 16,0 0-67-16,0 0-28 16,124-30-36-16,-63 60-18 15,3 8 12-15,8 2-30 16,3 0-1-16,10-6 1 15,27-10 0-15,32-18 7 16,33-8-7-16,3-34 1 16,-13-14 7-16,-40 0-8 15,-36 12 0-15,-21 8 8 16,-1 4-7-16,10-2 25 16,15 3-17-1,13 6 13-15,-4 10 1 0,-2 9-22 0,-4 4 10 16,-3 20 1-16,-3 2 3 15,-4 3 2-15,-3-5-16 16,-1-4 11-16,-2-6-12 16,-6-8-7-16,0-6 6 15,2 0-12-15,-2-12-8 16,-3-10-12-16,-1-2-36 16,-9 0 19-16,-6 0 7 15,-12 5 8-15,-10 6 26 16,-8 7 2-16,-3 6 7 15,4 0 35-15,6 15 8 16,11 10 7-16,14 3-27 16,12-4-22-1,10-4-2-15,7-10-8 0,2-10 9 0,2 0-4 16,-1-8 10-16,-9-10-3 16,0 0-3-16,-8 0-4 15,1 5 3-15,-1 2 1 16,2 4 0-16,-2 2 7 15,-2 3-7 1,-2-1 13-16,-4 3 2 16,0 0-3-16,-1 0 26 15,-2 14-11-15,5 3 9 16,0 2 9-16,4 2-26 0,5 3 4 16,2-4 7-1,4-2 3-15,10-4 13 0,22-6-19 16,28-8-4-16,21 0 13 15,-11-8-26-15,-32-4 5 16,-36 2-15-16,-24 4 5 16,9-2-11-16,9-2 3 15,9 2-6-15,-5 2 8 16,-3 4-8-16,-6 0 9 16,1 2 1-16,-5 0-1 15,2 0 4-15,1 0-4 0,1-2 0 16,0-4-1-16,-1-2 1 15,-3-2-9-15,-3-1-43 16,-3 0-113-16,20-7-101 16,-17 1-264-16,-8 2-442 0</inkml:trace>
  <inkml:trace contextRef="#ctx0" brushRef="#br0" timeOffset="3225.63">12878 10535 2424 0,'0'0'613'16,"0"0"-417"-1,0 0-56-15,0 0-140 0,0 0-519 16,0 0-740-16</inkml:trace>
  <inkml:trace contextRef="#ctx0" brushRef="#br0" timeOffset="117434.76">7463 12001 2061 0,'0'0'520'0,"0"0"-324"16,0 0 31-16,0 0-102 0,0 0-62 16,0 0 32-16,25 6 33 15,-7 18-11-15,4 9-10 32,0 4-13-32,1 6-31 15,2-1-18-15,-6-2-7 0,3-6-23 0,3-10 15 16,6-10 18-1,11-14 1-15,32-14 26 0,42-48-75 16,47-34 0-16,22-17 0 16,2-1 0-16,-18 16 0 15,-47 33 0-15,-28 19 0 0,-32 20 0 32,-17 10 0-32,-7 3 0 0,-9 0 0 15,-4 7 0-15,-17 4 0 0,-8 2 0 31,0 6-36-31,-18 34-129 16,-3 0-362-16,-4-1-496 0</inkml:trace>
  <inkml:trace contextRef="#ctx0" brushRef="#br0" timeOffset="121327.59">17174 13379 1260 0,'0'0'384'0,"0"0"-3"16,0 0 102-16,0 0-110 16,0 0-68-16,0 0-90 15,-2-36-60-15,2 36-47 16,0 0-27-16,10 6 9 0,9 16-48 16,7 8-6-16,10 6-9 15,10 0-27-15,12 0 13 16,9-8-13-16,9-6 0 15,8-10-2-15,5-8 4 16,1-4-2-16,-1 0 11 16,-2-18-10-16,-7-8 6 15,-4-6-7-15,-7-2 0 16,-7 0 2-16,-10 6-1 16,-8 8 5-16,-7 12-1 15,-4 8-4-15,-2 2-1 0,0 22 2 16,4 8 4-16,3 4-11 15,6-2 6-15,4-2-1 16,5-8 3 0,4-10 3-16,1-5-12 0,5-9 6 15,-3 0-5-15,-2-17-2 16,2-7 4-16,-4-6 3 16,2-4 0-16,-4 0 9 15,-4 0-7-15,-2 8-2 16,-9 10 0-16,-3 10-8 15,-1 6 8-15,0 10 0 16,0 16 3-16,3 6 5 16,2 0-7-16,7-2-1 15,1-10 1-15,6-8-8 16,2-12 7-16,2 0 0 16,-2-12 7-16,-1-14-6 15,-1-6 10-15,-5 0-11 16,-5 2 1-16,-2 6-3 15,-5 6 1-15,-6 8 1 16,-2 10 1-16,2 0 7 16,5 4-6-16,5 14-2 0,9 2 0 15,8 0-6 1,4-4 4-16,7-6 2 0,0-6-9 16,2-4 18-16,3 0-7 15,-5-12-2-15,0-8 0 16,1 0-9-16,-6-2 9 15,-2-1 0-15,-4 4 1 16,-5-2 5-16,-3 3 0 16,-8 3-6-16,-2 2 1 15,-6 8-7-15,-3 2 6 16,0 3 0-16,0 3 3 16,0 15 4-16,3 4-6 0,3 0-1 15,5-2 0-15,6-6-6 16,3-6 6-16,4-8 0 15,8 0 8-15,-1-16-7 16,8-12 16-16,-1-4-17 16,-1-5 0-16,1-1 17 15,-1 4-16-15,-4 6 4 16,-6 4 16-16,-3 10-15 16,-5 6 0-16,-6 6-6 15,-1 2 0-15,1 0 0 16,1 2 0-16,3 4 0 15,0 0 0-15,-2 0 0 0,-1-6 0 16,-9 0 0-16,-7 0 0 16,-12 0 0-16,-17 0-65 15,-7-2-172-15,-17-4-640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2:48:43.740"/>
    </inkml:context>
    <inkml:brush xml:id="br0">
      <inkml:brushProperty name="width" value="0.05292" units="cm"/>
      <inkml:brushProperty name="height" value="0.05292" units="cm"/>
      <inkml:brushProperty name="color" value="#FF0000"/>
    </inkml:brush>
  </inkml:definitions>
  <inkml:trace contextRef="#ctx0" brushRef="#br0">15153 10702 2350 0,'0'0'919'0,"0"0"-588"16,0 0-52-16,0 0-120 0,0 0-101 15,0 0-58 1,0 0 0-16,64-74 0 0,-57 74 0 16,2 20 0-16,4 12 0 15,8 10 0-15,0 2 0 16,8-4 0-16,2-10 0 16,6-14 0-16,3-14 0 15,4-2 0-15,5-24 0 16,3-14 0-16,-2-6 0 0,2-2 0 15,-8-1 0 1,-3 10 0-16,-8 5 0 0,-8 11 0 16,-6 11 0-16,-3 8 0 15,2 2 0-15,2 0 0 16,3 12 0-16,0 1 0 16,6-4 0-16,-2-4 0 15,2-4 0-15,0-1 0 16,-4 0 0-16,0-11 0 15,-4-7 0-15,0 0 0 16,-3 1 0-16,-12 7-135 16,-1 4-225-16,-5 6-725 0</inkml:trace>
  <inkml:trace contextRef="#ctx0" brushRef="#br0" timeOffset="82434.75">21888 16758 1927 0,'0'0'941'16,"0"0"-627"-16,0 0 17 15,0 0-58 1,0 0-153-16,0 0-45 0,73-18-15 16,-54 32-5-16,0 0-55 0,4 4 0 15,1 0 0-15,3-2 0 16,7-6 0 0,5-6 0-1,7-4 0-15,2 0-48 0,4-12 7 0,1-8 8 16,0-10 28-16,1 2 5 15,-3-3 0-15,-2 1 11 16,-6 12 10-16,-6 8 7 16,-8 10 1-16,-4 4-10 31,-3 20 0-31,-4 11-19 16,2-4 0-16,2 4 0 0,3-3 0 15,6-6 0-15,2-8 0 16,7-8 0-16,5-10-17 15,7 0-28-15,2-10-18 16,7-12-18-16,1-12 32 16,4 2 26-16,-2-9 23 15,-7 9-6-15,-3 6 6 16,-11 12 6-16,-8 14 6 16,-6 0 26-16,-5 14 14 15,1 17 8-15,-1 5 5 0,5-4-14 16,9-2-51-16,5-6 0 15,6-8 0-15,9-6 0 16,4-10 0-16,7 0 0 16,3-18 0-16,-1-8 0 15,2-10 0-15,3-5 0 16,-5-3 0-16,0 8-11 16,-5 4-17-16,-11 14 16 15,-8 14 11-15,-10 4 2 16,-3 4 19-16,-3 10 11 15,2 4-31-15,3-6 0 0,7-2 0 16,3-10 0-16,8 0 0 16,4 0 0-16,2-18 0 15,0-4 0-15,-4 0 0 16,-7 0-69-16,-9 4-90 16,-14 0-149-16,-10 4-305 15,-14 0-497-15</inkml:trace>
  <inkml:trace contextRef="#ctx0" brushRef="#br0" timeOffset="84061.39">3613 6341 2218 0,'0'0'803'0,"0"0"-464"16,0 0 41-16,0 0-163 16,0 0-121-16,0 0-53 0,0 0-43 15,58-79 0-15,-51 95 0 16,4 12 0-16,2 4 0 16,1 4 0-16,1-6 0 15,1-7 0-15,4-14 0 16,9-9 0-16,12-11 0 15,19-33 0-15,26-35 0 16,34-33 0-16,32-32 0 16,8-5 0-16,-28 27 0 15,-38 38 0-15,-44 43 0 0,-21 18 0 16,-4 2 0-16,-9 11 0 16,-7 9 0-16,-9 2 0 15,-23 57-308-15,-12-3-395 16,-3 1-1199-16</inkml:trace>
  <inkml:trace contextRef="#ctx0" brushRef="#br0" timeOffset="91436.02">13640 17674 990 0,'0'0'486'0,"0"0"-197"15,0 0 185-15,0 0-122 16,0 0 0 0,0 0-75-16,64-18-81 0,-51 18-48 0,3 0-59 15,7 14-38-15,4 8 3 16,8 8-27-16,9 6-12 16,8 0-9-16,6-3-6 15,11-13-2-15,6-15-13 16,8-5-7-16,6-14-10 31,3-22-14-31,-3-8 10 0,-2-6 28 16,-10-2-4-16,0 8 12 15,-11 12 15-15,-6 10 0 0,1 18 12 16,-5 4-6-16,1 16 8 0,1 12-17 16,0 2-12-1,0 2-8 1,2-2 1-16,-2-10 7 0,2-8 1 0,0-12-1 15,5 0 6-15,2-12-6 16,4-12-9-16,1-10 8 16,3-2-4-16,-4 0 5 31,-1 0 9-31,-6 9-9 16,-6 9 6-16,-9 9-6 0,-9 9-4 15,-2 0 3 1,-5 5 1-16,5 13 0 0,0-1 15 15,7-3-9-15,3-6 0 16,4-6-6-16,4-2 0 16,2-6 0-16,0-12 0 15,2-8 1-15,-3 3 8 16,-1 1-7-16,-4 4 5 16,-8 14-7-16,-8 4 0 15,-10 12 0-15,-1 20 8 16,-5 9 10-16,3 7 0 15,3-2-17-15,8-2 9 0,4-8-5 16,10-14-5 0,10-10 0-16,7-12-1 0,7-8 1 15,3-22 8-15,8-10-7 16,-4-6 7-16,4-2-3 16,-8 3-4-16,-7 5 1 15,-13 16-2-15,-10 6 0 16,-12 14 3-16,-8 4 18 15,-8 0 4-15,-3 0-2 16,-3 14-22-16,-5 4-2 16,2-4 1-16,-2-1-18 0,1-4-54 15,-3-5-69-15,-2-4-103 16,-2 0-285-16,0-5-421 0</inkml:trace>
  <inkml:trace contextRef="#ctx0" brushRef="#br0" timeOffset="91561.86">18022 17572 371 0,'0'0'1697'16,"0"0"-1424"-16,0 0-273 15,0 0-337-15</inkml:trace>
  <inkml:trace contextRef="#ctx0" brushRef="#br0" timeOffset="93708.92">450 10744 1553 0,'0'0'355'16,"0"0"8"-16,0 0-5 0,0 0-88 15,0 0-85 1,88-111-24-16,-70 83 9 0,1-2-18 15,-2-3-28-15,-1-6-34 16,-1-1-22-16,-1-4-22 16,-3 0-20-16,-5 0 8 15,-1 4-2-15,-3 10-4 16,-2 8 11-16,0 9 3 16,0 9-42-16,0 4 0 15,0 7 0-15,0 22 0 16,-2 16 0-16,-1 11 0 15,1 8 0 1,2 4 0-16,0 1 0 0,0-1 0 0,10-4 0 16,3 0 0-1,-2-6 0-15,3-4 0 0,-4-5 0 16,-1-9 0-16,-2-8-24 16,-2-9-65-16,-3-6-61 15,-2-7-1-15,0-6-62 16,0-3-27-16,-9-1-223 15,-9 0 132-15,-5 3 1 16,-1 3 42-16,0 0 140 16,-3 4 117-16,0 0 31 15,3 0 119-15,1 0 136 16,4 0 90-16,3-4 37 0,7-2-59 16,5-2-45-16,1-2-39 15,3 0-101-15,0 0-26 16,9 0-5-1,11-10-40-15,9-4-7 16,11-8-27-16,10-4-33 0,2-4 0 16,7 0 0-16,-8 3 0 15,-7 5 0 1,-13 8 0-16,-12 6 0 0,-11 4 0 16,-6 4 0-16,-2 0-11 15,0 0-152-15,-13 8-326 0,-3 0-681 0</inkml:trace>
  <inkml:trace contextRef="#ctx0" brushRef="#br0" timeOffset="94597.55">2881 7030 613 0,'0'0'1684'16,"0"0"-1158"-16,0 0-157 15,0 0-33-15,0 0-141 16,0 0-56-16,0 0-58 15,-123-48-25-15,94 84-20 16,0 18 4-16,2 10-19 16,9 11-21-16,7 3 0 15,11-2 0-15,0-6 0 0,23-8 0 16,8-9 0-16,9-13 0 16,4-12 0-16,5-16 0 15,1-12 0-15,0 0 0 16,-2-26 0-16,-2-13 0 15,-8-9 0-15,-7-6 0 16,-9-10 0-16,-13-4 0 16,-9-6 0-16,0-2 0 15,-22 5 0-15,-11 11 0 16,-10 16 0-16,-3 22 0 16,-4 20 0-16,0 6 0 0,0 34 0 15,-3 38-105-15,13-8-506 16,13-9-976-16</inkml:trace>
  <inkml:trace contextRef="#ctx0" brushRef="#br0" timeOffset="94739.39">3297 7539 2453 0,'0'0'1001'16,"0"0"-778"-16,0 0-223 15,0 0-88-15,0 0-1277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2:53:14.710"/>
    </inkml:context>
    <inkml:brush xml:id="br0">
      <inkml:brushProperty name="width" value="0.05292" units="cm"/>
      <inkml:brushProperty name="height" value="0.05292" units="cm"/>
      <inkml:brushProperty name="color" value="#FF0000"/>
    </inkml:brush>
  </inkml:definitions>
  <inkml:trace contextRef="#ctx0" brushRef="#br0">24087 11977 1422 0,'0'0'596'0,"0"0"-272"16,0 0 45-16,0 0-118 15,0 0-111-15,0 0 15 16,69-54 17-16,-62 42-51 0,-2-2-25 15,-5-2-21-15,0-4-22 16,0 0-30-16,-25 4-23 16,-8 3-9-16,-10 10-6 15,-4 3 7-15,-2 8 7 16,7 20-4-16,11 6 5 16,13 6 0-16,13 2 0 15,5 0 0-15,7-2-1 16,15-4 1-16,5-1 2 0,0-5-2 15,0-1-1 1,-5 2 0-16,-2-1-38 0,-8 0-32 16,-10 0-14-16,-2 0-29 15,-2 2 57-15,-27 2 43 16,-10 0 14-16,-5 3 13 16,-8-4 46-16,2 2 41 15,5-5-23-15,7-4-25 16,13-4-4-16,12-4-18 15,6-4-9-15,7 0 15 0,0 2-15 16,9 2 3 0,13 2-7-16,3 6-16 0,-1 2 8 15,-1 2-9-15,-10 8-1 16,-11 5-5-16,-2 7-1 16,-6 8 6-16,-21 2 0 15,-7 4 1-15,-3 0 18 16,1 0 17-16,3-3 16 15,6-5 9-15,7-4 2 16,7-4-62-16,5-6 0 16,8-6 0-16,0-4 0 0,0-8 0 15,12-6 0 1,11-4 0-16,12-3 0 0,13-11 0 16,15 0 0-16,9-4 0 15,36-22 0-15,-16 1-330 16,-14 5-728-16</inkml:trace>
  <inkml:trace contextRef="#ctx0" brushRef="#br0" timeOffset="125.5">24303 13702 2467 0,'0'0'821'16,"0"0"-458"-16,0 0-33 15,0 0-215-15,0 0-115 0,0 0-374 16,0 0-2964-16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2:53:21.177"/>
    </inkml:context>
    <inkml:brush xml:id="br0">
      <inkml:brushProperty name="width" value="0.05292" units="cm"/>
      <inkml:brushProperty name="height" value="0.05292" units="cm"/>
      <inkml:brushProperty name="color" value="#FF0000"/>
    </inkml:brush>
  </inkml:definitions>
  <inkml:trace contextRef="#ctx0" brushRef="#br0">12503 4038 358 0,'0'0'396'0,"0"0"-255"0,0 0-41 16,0 0 6-1,0 0-41-15,0 0 22 0,-53 130 7 16,33-87 3-16,-2 7-8 15,-3 12 27-15,-10 24-34 16,-13 35 11-16,-14 33-2 16,-7 12-12-16,-2-1-10 15,2-13-19-15,7-12-5 16,2 1-9-16,4-11 20 16,9-23 34-16,11-27-26 15,11-24 0-15,6-8-17 0,1 2-5 16,-3 5 19-16,6-4-7 15,4-10 1 1,4-15 0-16,5-12-15 16,2-10 35-16,0-4 55 0,0 0-13 15,6-14-77-15,6-4-32 16,-1 0-8-16,3-7-51 16,-6 6-214-1,-1 0-470-15</inkml:trace>
  <inkml:trace contextRef="#ctx0" brushRef="#br0" timeOffset="169.87">12171 6236 1770 0,'0'0'0'16,"0"0"-414"-16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2:55:27.135"/>
    </inkml:context>
    <inkml:brush xml:id="br0">
      <inkml:brushProperty name="width" value="0.05292" units="cm"/>
      <inkml:brushProperty name="height" value="0.05292" units="cm"/>
      <inkml:brushProperty name="color" value="#FF0000"/>
    </inkml:brush>
  </inkml:definitions>
  <inkml:trace contextRef="#ctx0" brushRef="#br0">16220 14935 622 0,'0'0'525'15,"0"0"-187"-15,0 0-28 16,0 0 70-16,0 0-93 16,0 0-83-16,20-36-25 15,-18 32-22-15,-2 2-21 16,0 0-44-16,0 2 20 16,0 0 38-16,0 0-50 15,2 0-43-15,5 10-22 16,11 8-29-16,6 2-1 15,14 0-5-15,11-6 0 0,12-8-2 16,5-6 3-16,10 0-1 16,2-16 0-16,0-12-29 15,-2-2 22-15,-5-5 5 16,-9 4 2-16,-10 3 2 16,-10 6-2-16,-11 9 11 15,-6 7 7-15,-1 6-17 16,-1 0 15-16,4 13-5 15,2 6-10-15,2 4 18 16,4-1-19-16,5-4 0 16,4-4-1-16,6-6-2 0,6-6 2 15,6-2 1-15,2-2-7 16,3-15 1-16,-4-2 6 16,-8-2 0-1,-5 3-2-15,-13 7 2 0,-5 3 0 16,-8 5 1-16,-2 3-1 15,-2 0 26-15,3 8-14 16,1 9 7-16,5-2 8 16,2 6-26-16,3-3 0 15,2 0-1-15,3-6 1 16,1-2 3-16,5-6-4 0,2-2 0 16,0-2-1-16,-1 0-6 15,6-6 6-15,-3-10-10 16,2-4 2-16,-4 2 3 15,-7 2 6-15,-5 7 0 16,-8 9 16-16,-2 0-15 16,-6 4 22-16,2 17-12 15,1 1-10-15,3 2 2 16,6 2-2-16,5-12-1 16,6-2 0-16,3-10 7 0,3-2-7 15,2-6 0-15,0-14 0 16,-3-4-3-16,-2-6 3 15,-5 6 0 1,-6 6 0-16,-5 5 11 0,-2 9-11 16,-1 4 0-16,0 0 0 15,3 9 3-15,8 7-2 16,-2 0 0-16,7 2 47 16,2-4-26-16,4-4 19 15,1-4-14-15,2-6-14 16,-2 0 14-16,0 0-25 0,-2-10-2 15,-3 2 11-15,-5-6-11 16,-10 6-32-16,-17-10-160 16,-7 5-435-16,-5 4-1105 0</inkml:trace>
  <inkml:trace contextRef="#ctx0" brushRef="#br0" timeOffset="27602.61">1828 4664 1969 0,'0'0'1043'0,"0"0"-845"15,0 0 94-15,0 0-121 16,0 0-84-16,0 0-62 0,10-78 13 16,-10 67 22-16,-7 6-2 15,-19 1-5-15,-15 4-38 16,-8 0-14-16,-6 16 16 16,1 14-17-16,8 6 0 15,12 6-1-15,18 2-12 16,16 0 12-16,0-4-11 15,36-2 9-15,13-3-5 16,5-5 9-16,1-1-1 16,-4 2 0-16,-11-1-9 15,-13 4 9-15,-15 0-9 16,-12 4-3-16,-12 0 11 0,-26 0-40 16,-11-4-12-16,-4-4 7 15,-1-8-2-15,9-5 47 16,10-13-12-16,15-4 13 15,15-4 27-15,5-22-27 16,31-13 0-16,25-7-10 16,20-6-10-16,14-8-125 15,7-2-64-15,-1-4 15 16,-13 2 34-16,-16 3 83 16,-23 7 77-16,-20 6 18 15,-15 10 148-15,-9 8 84 0,0 10-26 16,0 6-53-16,-4 12-62 15,-5 2-64-15,-2 16-25 16,-3 30-20-16,-3 18 1 16,-1 16 23-16,2 10 6 15,7 5 15-15,5-1-21 16,4-2-24-16,0-4 0 16,0-7 0-16,2-9 0 15,9-10 0-15,-2-12 0 16,-2-13 0-16,-3-16-39 0,-2-13-41 15,1-8-67-15,-1-11-3 16,-2-29-141 0,0-21-74-16,0-11-14 0,0-12-96 15,0 2 285-15,0 6 190 16,0 9 9-16,-2 15 191 16,2 12 65-16,0 12 43 15,0 8-17-15,0 6-108 16,6 8-59-16,12 4-77 15,11 2-22-15,7 0-20 0,6 12-5 16,-1 10 0-16,-8 2-10 16,-8 4-17-16,-12-2-21 15,-13 0-7 1,0-2 31-16,-18 0 15 0,-16-4 9 16,-6-4-2-16,-2-2 2 15,1-6 0-15,8-5 1 16,9-3-1-16,13 0 12 15,11-11-12-15,9-9-102 16,29-6-37-16,12-2 61 16,16-2-45-16,7 4 25 0,2 2 35 15,-1 4 45-15,-5 4 18 16,-11 2 8-16,-11 0 38 16,-11 2 27-16,-16-2 45 15,-9-1 27-15,-11 1-12 16,0 1-10-1,-5 0-21-15,-17 10-44 16,-4 3-22-16,-8 0-35 0,-1 16-1 16,-6 14 1-16,5 6-1 15,7 6 7-15,10-2-6 0,14-2 13 16,5-8 1-16,11-10-9 16,25-10-5-16,8-10 8 15,5-2-9 1,3-26 6-16,-6-6-6 15,-8-4 1-15,-9-2 8 0,-9 4-8 16,-7 6 18-16,-5 8 41 16,-8 10 21-1,0 10 2-15,0 2-56 0,0 11-27 16,0 21 0-16,2 7-9 16,4 3 8-16,3-4 0 0,3-6-7 15,1-10 8 1,0-10 0-1,3-8 0-15,-1-4 22 16,5-6-4-16,3-16 6 16,4-10-3-16,2-2-9 15,0-2 6-15,-8 8-17 16,-5 8 0-16,-5 9 12 16,-4 11-5-16,-3 5-7 15,3 23 0-15,0 8 0 16,2 4 9-16,2-2-9 0,-2-8-1 15,0-8 0-15,-3-12-1 16,4-8 1-16,3-2 1 16,5-10 11-16,6-16 9 15,5-6-14-15,0-4-5 16,-3 4 9-16,-3 6-11 16,-10 8 0-16,-1 10 6 15,-1 8-5-15,-1 0 0 16,6 4 0-16,5 16-1 15,0 4-12-15,13 14-241 16,-7-6-445-16,-1-4-846 0</inkml:trace>
  <inkml:trace contextRef="#ctx0" brushRef="#br0" timeOffset="28170.08">4209 4947 2602 0,'0'0'541'0,"0"0"-330"16,0 0-57-16,0 0-104 16,0 0-43-16,-104 134-7 15,104-94-3-15,0-8-99 16,34-8-40-16,11-12-138 15,9-12-50-15,-6 0 50 16,-8-28 27-16,-18-10 253 16,-22-6 83-16,-2-4 275 15,-37-2 158-15,-11 5-245 16,2 8-27-16,5 11-47 0,14 12-91 16,16 11-64-16,13 3-42 15,4 8-18-15,32 10 2 16,19 3-47-16,14-10-48 15,14-8-57-15,0-3-6 16,-8-14 32-16,-15-18 61 16,-18-8 81-1,-17-11 48-15,-11-3 100 0,-14-8-1 16,0 0-18-16,0 2-42 16,-12 6-3-16,-1 11-9 15,1 17 3-15,2 20 3 0,-3 6-81 16,-3 48 0-16,-4 47 0 15,2 47 0 1,4 19 0-16,8 3 0 0,6-14 0 16,0-23 0-16,0-23 0 15,0-22 0-15,0-24 0 16,6-14 0-16,4-4 0 16,0-8-66-16,9-29-281 15,-4-3-286-15,-3-27-448 0</inkml:trace>
  <inkml:trace contextRef="#ctx0" brushRef="#br0" timeOffset="28296.53">4569 5242 2859 0,'0'0'579'16,"0"0"-338"-16,0 0-50 0,0 0-172 15,183-40-19-15,-105 15-298 16,-7-3-536-16</inkml:trace>
  <inkml:trace contextRef="#ctx0" brushRef="#br0" timeOffset="28869.84">5119 5061 2576 0,'0'0'626'15,"0"0"-392"-15,0 0-54 16,0 0-120-16,0 0-27 15,150-82-18-15,-113 34 1 16,-1-10 3-16,-2-27-18 16,2-33 6-16,-3-27-7 15,-8 15 1-15,-14 32 5 0,-11 48 8 16,0 38 62 0,-3 12 74-16,-17 2-68 0,-15 48-82 15,-10 48 0-15,2 45 0 16,10 13 0-16,18-22 0 31,15-34 0-31,0-41 0 0,19-13 0 0,10 0 0 16,7-4 0-16,3-6 0 15,3-22 0-15,-3-14-26 0,2-6 11 16,-1-28 14-16,-5-8-6 16,-6-4 6-16,-4 2 1 15,-8 10 1 1,-9 14 8-16,-6 14-9 0,-2 6-7 31,0 12-8-31,0 22 3 16,0 10 11-16,0 2 1 15,7-2-5-15,15-8 4 16,7-10-16-16,4-16-3 16,-1-10 11-16,-1 0 9 0,-7-22 12 15,-4-10 15-15,-9-8 29 16,-8-8-24-16,-3-4-32 15,-5-3 0-15,-21 8 0 16,-11 11 0-16,-7 15 0 16,-3 17 0-16,3 4 0 15,15 49-113-15,10-4-389 16,19-2-449-16</inkml:trace>
  <inkml:trace contextRef="#ctx0" brushRef="#br0" timeOffset="29674.76">6461 4796 2320 0,'0'0'881'16,"0"0"-395"-16,0 0-242 16,0 0-79-16,0 0-165 15,0 0 0-15,-131-46 0 0,90 88 0 16,8 8 0-1,8 7 0-15,19-1 0 16,6-6 0-16,26-6 0 0,28-12 0 16,15-8 0-16,12-14-104 15,3-10-78-15,0 0 5 16,-5-12 74-16,-6-14 70 16,-8-6 31-16,-5-4 2 15,-9-6 18-15,-9-2 9 16,-15 6 87-16,-12 9 24 15,-12 11-15-15,-3 14-16 0,-18 4-33 16,-17 16-74-16,-13 20 0 16,4 7 0-16,7 3-8 15,10-4 0-15,15-6-10 16,12-12-33-16,0-8-12 16,25-12 24-1,6-4 24-15,2-4-3 0,1-20 5 16,-8-6 13-16,-3 0 0 15,-8 0 23-15,-5 8-10 16,-8 6 26-16,0 6-1 0,-2 10-16 16,0 0-22-16,0 0-4 15,0 19-21 1,0 8 24-16,2-1 0 0,9 2 0 16,7-8-10-16,9-6-35 15,4-10-2-15,9-4 15 16,7-12 6-16,4-22 17 15,0-10 10-15,3-12 7 16,-3-12 4-16,3-27-10 16,-3-27-2-16,-13 8 0 15,-16 15 1-15,-20 23 11 0,-2 38 54 16,-20 8 38 0,-15 16 6-16,-13 14-109 15,-2 34 0-15,2 30 0 0,9 16 0 16,14 10 0-16,18 3 0 15,7-7 0 1,27-8 0-16,22-18 0 0,15-13 0 16,15-19 0-16,8-14 0 15,0-14-3-15,-5 0-59 16,-13-14-4-16,-24-10-102 16,-21 3-201-16,-24 10-729 0</inkml:trace>
  <inkml:trace contextRef="#ctx0" brushRef="#br0" timeOffset="30974.69">1140 5614 2626 0,'0'0'539'0,"0"0"-88"16,0 0-229-16,0 0-165 0,-35 115-18 15,21-37 26 1,3 12-49-16,2 5 1 0,5-8-6 16,4-8-10-1,0-17 3-15,0-18-4 0,2-16-16 16,7-16-7-16,-3-12-1 15,4-4 24-15,3-26 17 16,5-12-17-16,4-6 12 16,2-2-12-16,-1 8 0 15,0 10 1-15,-4 14 5 16,-1 12 2-16,4 6 2 16,5 7-9-16,4 22 16 15,-2 11-17-15,-4 6-7 0,-7 2 7 16,-16 0-54-16,-2-4-37 15,-20-4-7-15,-22-7 10 16,-10-8 37-16,-4-8 21 16,8-12 30-1,9-5 13-15,20 0 17 0,14-5 71 16,5-15 8-16,36-9-85 16,18-4-10-16,17-8-14 15,8-1-6-15,2 2 4 16,-3-2-3-16,-9 2 4 15,-18 2 0-15,-15 1 1 16,-21 7 6-16,-13 5-6 0,-2 7 1 16,-13 5 16-16,-13 13-9 15,-4 0-8-15,1 10 0 16,3 21-2-16,8 5 1 16,9 5-11-16,9 2 12 15,9-3 3-15,27-6-2 16,10-6 8-16,8-8-8 15,0-6-1-15,-6-6-1 16,-9-4-24-16,-11-2 10 16,-12-2 15-16,-10 2 0 0,-6 0 11 15,0 2 2-15,0 4 11 16,0 4-6-16,-8 6-18 16,-1 6-1-1,2 6 1-15,2 1-1 0,5-5 1 16,2-5-1-16,23-6-8 15,11-12-33-15,7-3-27 16,5-14 23-16,1-15 26 16,-4-11 20-16,-5-7 2 0,-9-3 10 15,-7 0 4 1,-6 8 19-16,-7 10-2 0,-6 14 30 16,-2 12-14-16,-3 6-17 15,0 0-22-15,0 14-4 16,0 12-12-16,2 2 3 15,17 6-324-15,4-8-563 16,2-10-722-16</inkml:trace>
  <inkml:trace contextRef="#ctx0" brushRef="#br0" timeOffset="31176.17">2412 5893 3269 0,'0'0'711'16,"0"0"-595"-16,0 0-116 0,0 0 0 15,0 0 0 1,0 0 0-16,0 0 0 0,12-6-721 0</inkml:trace>
  <inkml:trace contextRef="#ctx0" brushRef="#br0" timeOffset="32274.2">3097 6182 1677 0,'0'0'809'15,"0"0"-462"-15,0 0 114 16,0 0-262-16,0 0-58 16,0 0 4-16,0 0-68 15,-152-74-32-15,105 96-9 16,1 8 1-16,3 6-14 16,12 2-16-16,16 0 10 15,12-6-16-15,3-6-1 16,32-11-1-16,10-15-24 0,9 0 8 15,2-21 16-15,-2-15 1 16,-9-10 12-16,-5-8-2 16,-13-6 43-16,-6-8-10 15,-9-7-43-15,-9-5 0 16,0 6 0-16,0 8 0 16,-11 18 0-16,-3 20 0 15,-1 24 0-15,-6 5 0 16,-2 40 0-16,-2 19 0 15,2 14 0-15,15 6 0 16,8 0 0-16,17-8 0 16,28-11 0-16,17-19-56 0,12-16-182 15,4-20-130-15,-3-6-289 16,-6-14-61-16,-11-14 70 16,-13-6 42-16,-14-2 606 15,-13 4 172-15,-9 4 568 16,-9 1-27-16,0 5-73 15,0 7-171-15,-11-2-175 16,-7 8-108-16,-6 2-109 16,-8 7-77-16,-3 0 0 15,-8 16 0-15,3 12 0 16,7 8 0-16,8 0 0 0,14 1 0 16,11-9 0-1,0-8 0-15,22-10 0 0,7-10 0 16,5 0 0-16,0-16 0 15,-5-10 0-15,-6 0 0 16,-2 2 0-16,-8 6 0 16,-4 4 0-16,-7 7 0 15,1 6 0-15,-3 1 0 16,0 0 0-16,0 23 0 0,0 18 0 16,0 15 0-1,0 16 0-15,0 12 0 0,0 9 0 16,-7 3 0-16,-5-2 0 15,-3-6 0-15,-3-8 0 16,-5-11 0-16,0-19 0 16,-4-14 0-1,-2-16 0-15,2-16 0 16,-2-4 0-16,4-26 0 0,6-20 0 16,17-30 0-16,8-33 0 15,36 3 0-15,12 6 0 16,17 14 0-16,3 21 0 0,10-1 0 15,7 0 0 1,-8 12 0-16,-14 12 0 0,-18 10 0 16,-15 8 0-16,-13 2 0 15,-15 4 0-15,-6 0 0 16,-2 1 0-16,0 5 0 16,-13 5 0-16,-11 7 0 15,-12 0 0-15,-9 19 0 16,-1 20 0-16,3 8 0 0,12 10 0 15,13-3 0 1,18-2 0-16,9-10 0 0,31-8 0 16,18-14 0-1,12-16 0-15,28-12-15 0,-19-20-579 16,-12-6-1022-16</inkml:trace>
  <inkml:trace contextRef="#ctx0" brushRef="#br0" timeOffset="32741.52">5177 5857 2968 0,'0'0'846'16,"0"0"-564"-16,0 0-282 16,0 0 0-1,0 0 0-15,-108 150 0 0,56-73 0 16,1-1 0-16,4-4 0 0,10-13 0 31,12-18 0-31,11-17 0 0,12-13 0 16,2-11 0-16,2-13 0 0,23-25 0 15,10-16 0 1,8-18 0 0,17-28 0-16,14-31 0 15,-8 9 0-15,-10 14 0 16,-14 21 0-16,-24 41 0 16,-3 10 0-16,-5 18 0 0,-10 18 0 15,0 50 0-15,0 49 0 16,0 33 0-16,0-2 0 15,9-23 0-15,9-37 0 16,-5-24 0-16,0-4 0 16,-4-6 0-16,-9-26-511 15,-7-10-399-15,-15-10-936 0</inkml:trace>
  <inkml:trace contextRef="#ctx0" brushRef="#br0" timeOffset="32899.64">4939 6038 1780 0,'0'0'775'0,"0"0"-427"16,0 0-26-16,149 22-156 15,-24-25-166-15,-18-15-303 16,-15-4-642-16</inkml:trace>
  <inkml:trace contextRef="#ctx0" brushRef="#br0" timeOffset="33474.72">5632 5777 2063 0,'0'0'1167'16,"0"0"-541"-16,0 0-386 16,0 0-240-16,0 0 0 15,0 0 0-15,-20 114 0 16,13-53 0-16,3 3 0 16,2-2 0-16,2-6 0 15,0-6 0-15,0-14 0 16,0-10 0-16,0-16-74 15,0-10-241-15,0-10 35 0,0-28-317 16,-4-16 317-16,1-14 143 16,3-12 137-16,0-3 72 15,0 3 205-15,11 12 244 16,2 14-153-16,5 14-101 16,5 8-89-16,4 10-178 15,4 9 0-15,2 8 0 16,3 5 0-16,-5 5 0 15,-4 22 0-15,-8 5 0 16,-9 6 0-16,-10 2 0 16,0 2 0-16,-27-4-3 0,-6-2-18 15,-1-10 3-15,5-6 6 16,9-10 12-16,9-4 0 16,11-6 1-1,0 0 10-15,13 0 5 0,20 0 1 16,15 0-17-16,10-2 0 15,4 2-40-15,0 0-40 16,-9 12-29-16,-8 10 11 16,-18 5 29-16,-14 1 41 15,-13 2 5-15,-6-2 23 0,-28-2 6 16,-15-6 26-16,-9-2 32 16,-5-6-7-16,5-4 6 15,12-4-9-15,13-2-40 16,28-2-14-16,5-10-193 15,9-8-752-15</inkml:trace>
  <inkml:trace contextRef="#ctx0" brushRef="#br0" timeOffset="33643.85">6568 5889 2875 0,'0'0'1021'15,"0"0"-821"-15,0 0-200 16,0 0 0-16,134-24 0 0,-81 24 0 16,-2 0 0-16,-11 8-381 15,-17 12-561-15,-19 0-362 0</inkml:trace>
  <inkml:trace contextRef="#ctx0" brushRef="#br0" timeOffset="33774.91">6536 6124 2096 0,'0'0'613'0,"0"0"-160"32,0 0-195-32,123 0-110 0,-40-2-148 0,57-18-117 15,-18 0-491 1,-10-2-711-16</inkml:trace>
  <inkml:trace contextRef="#ctx0" brushRef="#br0" timeOffset="34075.4">7853 5390 2533 0,'0'0'1018'0,"0"0"-473"16,0 0-545-16,0 0 0 16,0 0 0-16,0 0 0 0,-10 154 0 15,10-75 0 1,0 2 0-16,-12-4 0 0,-5-9 0 15,-4-10 0-15,-1-10-38 16,2-14-161-16,4-12-31 16,8-9 73-1,3-12 20-15,5-1 34 0,0 0 21 16,22-1-4-16,12-6-26 16,6 1 60-16,6 6 19 15,1 0-58-15,0 0-168 16,2 0-253-16,-13 0-4 15,-12 5-136-15</inkml:trace>
  <inkml:trace contextRef="#ctx0" brushRef="#br0" timeOffset="34307.44">8007 5817 1224 0,'0'0'657'0,"0"0"-64"16,0 0 43-16,-6-124-138 15,4 102-188-15,-1 10-132 16,1 7-178-16,-1 5 0 15,-1 0 0-15,-3 27 0 16,1 15 0-16,-5 14 0 16,-1 10 0-16,1 8 0 0,5 2 0 15,6-1 0 1,0-5 0-16,0-8 0 0,22-4 0 16,4-16-332-16,3-16-630 15</inkml:trace>
  <inkml:trace contextRef="#ctx0" brushRef="#br0" timeOffset="34434.57">8455 6144 2955 0,'0'0'730'0,"0"0"-475"16,0 0-123-1,0 0-132-15,0 0-342 0,0 0-1204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2:56:10.839"/>
    </inkml:context>
    <inkml:brush xml:id="br0">
      <inkml:brushProperty name="width" value="0.05292" units="cm"/>
      <inkml:brushProperty name="height" value="0.05292" units="cm"/>
      <inkml:brushProperty name="color" value="#FF0000"/>
    </inkml:brush>
  </inkml:definitions>
  <inkml:trace contextRef="#ctx0" brushRef="#br0">6114 5974 1670 0,'0'0'318'16,"0"0"-36"-16,0 0-31 16,0 0-56-16,0 0-82 15,0 0-43-15,-8-85 73 16,8 77 15-16,0 2-19 16,0 2-7-16,0 2-36 15,0 0-21-15,0 2-31 16,0 0-23-16,5 6-17 15,13 16-3-15,9 8-1 0,15 4 6 16,11 2-6-16,10-3 0 16,10-9-2-16,8-8 1 15,3-14-7-15,0-2 9 16,1-16-1-16,-6-13 0 16,-6-7-15-16,-2-1 15 15,-8-2 9-15,-6 5 26 16,-3 8 17-16,-2 8-13 0,-4 14 11 15,4 4 5 1,1 6-7-16,3 18-6 0,1 6-22 16,7 2-14-16,-5-3 7 15,1-4-12-15,-4-7 5 16,-4-6-6-16,-4-5 0 16,-1-7 0-16,1 0-1 15,2-8 1-15,4-13 6 16,2-3-6-16,2-2 2 15,-1-2-2-15,-3 4-1 0,-7 4 0 16,-7 10 1-16,-5 10 0 16,-4 0 7-1,-2 18-6-15,3 8 13 0,3 4-14 16,4 0 0-16,3-2 0 16,4-6-3-16,5-8 3 15,5-7-5-15,5-7 5 16,-1 0 0-16,2-8 0 15,3-13-1-15,-5-3 1 16,-2-2-1-16,-8 0 1 16,-7 4 0-16,-7 4 0 15,-5 8 0 1,-2 4 2-16,-2 6 6 0,4 0-11 16,3 0 3-16,3 10 0 0,8 0 0 15,2-4 0-15,2-4 0 16,2-2 0-16,2 0 3 15,3-8-3-15,-2-8 0 16,-1-2 0-16,-2 2 0 16,-9 0 0-16,-5 6 0 15,-11 2 0-15,-6 6 0 16,-2 2 0-16,-3 0 0 16,4 2 0-16,2 12 0 15,4 0-8-15,4 0 7 0,4-4-70 16,30-8-110-1,-10-2-379-15,-1 0-842 0</inkml:trace>
  <inkml:trace contextRef="#ctx0" brushRef="#br0" timeOffset="171.82">11105 5911 2326 0,'0'0'986'15,"0"0"-799"-15,0 0-187 0,0 0-355 16,0 0-2436-16</inkml:trace>
  <inkml:trace contextRef="#ctx0" brushRef="#br0" timeOffset="20760.75">2372 11412 675 0,'0'0'69'0,"0"0"-7"0,0 0 15 16,0 0-5-16,0 0 8 15,0 0-30-15,-106-34-6 16,85 25 26-16,3 1 77 15,3 2-56-15,-1 1-47 16,3 1-44-16,-1 1-230 0</inkml:trace>
  <inkml:trace contextRef="#ctx0" brushRef="#br0" timeOffset="21471.74">396 11586 1395 0,'0'0'348'16,"0"0"-136"-1,0 0 39-15,0 0 29 0,-22-106-83 0,22 92-53 16,0 4-15 0,0 6-10-16,0 4-8 15,0 0-51-15,6 4-24 16,12 20 60-16,11 6-18 0,5 6-23 15,1 0-32-15,1-4-23 16,-1-11 21-16,2-21-9 16,11-35 60-16,21-79 29 15,24-71-37-15,13-29-7 16,-10 3-37-16,-26 57-13 16,-27 68-14-1,-11 43 2-15,-15 33-343 0,-7 10-832 0</inkml:trace>
  <inkml:trace contextRef="#ctx0" brushRef="#br0" timeOffset="31035.88">3609 16625 2593 0,'0'0'551'15,"0"0"-515"-15,0 0-18 16,0 0 63-16,0 0-6 0,0 0-54 16,0-2 9-16,0 2 90 15,-2 0 43-15,2 4-34 16,0 14-67-16,0 6-31 15,0 6 29-15,14 2-16 16,3-1-5-16,8-7-15 16,4-12-23-16,12-12 5 15,13-8 6-15,22-55-12 16,25-41 0-16,7-38 0 16,-10 4 0-16,-28 25 0 15,-33 37 0-15,-19 34 0 0,-4 4 0 16,-4 8 0-16,0 4 0 15,-6 16 0-15,-1 10 0 16,14 0-93-16,-1 14-406 16,3 2-336-16</inkml:trace>
  <inkml:trace contextRef="#ctx0" brushRef="#br0" timeOffset="32037.49">13152 16194 2407 0,'0'0'650'15,"0"0"-578"1,0 0 116-16,0 0 3 0,0 0-113 16,0 0-46-16,-34 10-26 15,45 12 76 1,3 2 22-16,-1 2-46 0,-1 0-14 15,-4-8-22-15,3-4 2 0,3-10 6 16,6-4-7-16,9-13 1 16,14-32 37-16,23-31-61 15,19-36 0-15,15-26 0 16,-8 9 0 0,-26 27 0-16,-22 42 0 0,-19 30 0 31,-2 2 0-31,-6 6 0 15,-1 4 0-15,-10 10 0 16,-3 8 0-16,-1 0 0 16,2 0 0-16,10 0-35 15,1 4-206-15,-1 0-654 0</inkml:trace>
  <inkml:trace contextRef="#ctx0" brushRef="#br0" timeOffset="165399.24">602 8137 2349 0,'0'0'738'16,"0"0"-481"-16,0 0-24 16,0 0-97-16,0 0-55 15,0 0-22-15,-4-16 34 16,4 20-27-16,0 12-29 15,0 4 10-15,14 4-47 0,-1-2 0 16,3-2 0-16,2-5 0 16,4-10 0-16,5-5 0 15,9-9 0-15,11-32 0 16,24-31 0-16,2-6 0 16,10-11 0-16,4-2 0 15,-10 16 0-15,4-1 0 16,-10 14 0-16,-15 14 0 15,-19 14 0-15,-16 14 0 16,-13 11 0-16,-8 9 0 16,-10 18 0-16,-19 17-371 0,-5 5-807 15</inkml:trace>
  <inkml:trace contextRef="#ctx0" brushRef="#br0" timeOffset="166598.78">23249 8586 2517 0,'0'0'826'15,"0"0"-727"-15,0 0-45 16,0 0 44 0,0 0-58-16,0 0-25 0,0 0 3 15,52 36-6-15,-43-20 9 16,-1-4 6-16,1-4-6 16,1-6 30-1,5-2 29-15,12-2 7 0,14-24 43 0,20-11-130 16,17-18 0-1,9-7 0-15,2-2 0 0,-5 4 0 16,-12 7 0-16,-14 15 0 16,-14 10 0-16,-14 10 0 15,-10 6 0 1,-11 8 0 0,-5 2 0-16,-4 2 0 15,0 8-218-15,0 10-514 16,-11 2-569-16</inkml:trace>
  <inkml:trace contextRef="#ctx0" brushRef="#br0" timeOffset="166772.29">24461 8731 3067 0,'0'0'719'0,"0"0"-659"15,0 0-60-15,0 0-360 16,0 0-1093-16</inkml:trace>
  <inkml:trace contextRef="#ctx0" brushRef="#br0" timeOffset="176905.99">22367 11821 1073 0,'0'0'192'15,"0"0"-130"-15,-123-77-24 16,75 47 46-16,1 5-18 16,2 3-47-1,0 3-8-15,-3 3-10 0,-6 6-1 16,-6 0-8-16,-7 2-6 0,-42-2-73 15,15 0-164-15,7 2-778 0</inkml:trace>
  <inkml:trace contextRef="#ctx0" brushRef="#br0" timeOffset="178423.65">18523 15147 639 0,'0'0'263'0,"0"0"-168"16,-2 137-58-16,2-75 29 15,0-2-17-15,14 0-26 16,1-1-8-16,5-1-15 16,1 0 2-16,0 0 11 15,4-4-13-15,2-4 0 0,0 2-10 16,2-2-61-16,6-1-7 15,3-5-21-15,7 2 16 16,6-2 47-16,7 2 12 16,6 2 3-1,8-4 21-15,6 0 0 16,4 2 29-16,6-1 34 0,-5 3 17 16,0 2-17-16,-6-6-32 15,-6 2 9-15,-7-2 34 0,-4-8 3 16,-2-2 4-16,2-2-15 15,1-5 8-15,3-9-34 16,5 0-23-16,2 0 2 16,3-4-7-16,1-2-11 15,4-2 7-15,-4-2-7 16,1 2 7-16,0 2 25 16,-2-2 15-16,-3-2 12 15,-2 2-8-15,-5-2-11 16,-1 2-3-16,-5-2 2 15,-2 2 33-15,-3-2-4 16,0-4-11-16,-1-4 9 0,-1 0 18 16,-2 0-23-16,0 0 4 15,-3 0-10-15,-1-4-3 16,0-4-14-16,-5-2-17 16,2 2-5-16,-2-2-16 15,3-2 7 1,1 2-7-16,1-2-1 0,4 2 0 15,-2-4-2-15,-1 2-13 16,2-2-3-16,-2-4-11 16,1-4 19-16,2-1 9 15,0-4-6-15,3-4 7 16,0-1 0-16,2-4 1 16,2-8 7-16,2-4-2 15,-2-2 1-15,1-4-7 0,-1-8 0 16,0-5-9-16,-3-3-54 15,0-6-51-15,-3-6-4 16,1-25 0-16,-2-17 4 16,-6-20 32-16,-8-7 1 15,-12 9-8 1,-13 8-29-16,-5 9-60 0,-5-5 43 16,0 0-45-16,0-9 53 0,-11 5 127 15,-12-4 41-15,-1-1 70 16,-1-3-5-16,-1-1-17 15,3 5-32-15,1 4-44 16,2 2-7 0,-4 1-6-16,-10 1 0 15,-8-6 12-15,-12-3 63 0,-9-3-8 16,-8-9-32-16,-11-9-25 16,-10-5-8-1,-12-3-2-15,-12 5-32 0,-9 13-7 0,-2 20 1 16,-2 26 12-1,2 27 26-15,0 25 20 16,-5 20 4-16,-5 12-13 0,-8 6-11 16,32 4-35-16,16 4-291 15</inkml:trace>
  <inkml:trace contextRef="#ctx0" brushRef="#br0" timeOffset="179270.53">28844 12184 1018 0,'0'0'158'15,"0"0"-103"-15,-93-129 16 0,52 67 52 16,1-4-65-16,-2 0-40 16,-3-1 32-16,-8 3-4 15,-12 2 6-15,-8 2-26 16,-12 2-24-16,-9 4-2 16,-22-5-14-16,-26 0-48 15,-23-4-42-15,-6 1 8 16,5 12 45-16,16 8 15 15,15 14-18-15,6 6-1 16,32 8-53-16,18 4-155 16</inkml:trace>
  <inkml:trace contextRef="#ctx0" brushRef="#br0" timeOffset="180303.41">25236 11412 818 0,'0'0'185'0,"-119"98"-123"0,45-32-29 16,-6 16 22-16,0 4-16 15,1 5-14-15,4 3-25 0,-12 16 8 16,0 23 9-16,-2 23 29 16,11 10-11-16,16-5-20 15,10-7-2-15,12-7-3 16,3 9-10-16,8 8-50 15,4 5-18 1,11 1-16-16,5-3 45 0,9-5 6 16,0 3 33-1,19-3 13-15,7-1-12 16,8-1 38-16,1-4 78 0,3 1-21 16,7-5 6-16,3-5-17 15,8-13-5-15,9-6 6 0,8-6-17 16,10-1-19-1,-5-27-24-15,-7-16-16 0,-11-14 3 16,-2-11-13-16,9 11 7 16,8 2 15-16,13 6 2 15,-4-2 17 1,1-10-22-16,5-3-10 0,1-3 17 0,5-10 21 16,4-2 68-16,2-4 46 15,3-6-17-15,-5-6-66 16,-2 2-23-16,-7-2 2 15,-4 1-21-15,-4-5-15 16,-5 1 4-16,-2-4 18 16,-1-3-4-16,2-2 15 15,0-4-21-15,-1-6-15 16,0 0-3 0,-1-4-14-16,-3 0 10 0,-1-4-1 15,-4-6 4-15,-3-6 2 0,-2 2-7 16,-1 4-1-16,-3-7-8 31,0 8 0-31,-5-5-1 16,1 1 0-16,-1-1 1 15,-1 0 4-15,1-2-4 16,0 2 1-16,3-8-1 16,2 0-1-16,6-2-5 15,8-10 6-15,6-6 0 16,5-6 6-16,-2-12-4 15,4-4-2-15,-2-9-92 0,0-1 73 16,-6-8 5-16,-4-4 11 16,4-16-68-16,-2-25 38 15,-1-17 24-15,-9-7 9 16,-17 29-90-16,-14 26 59 16,-14 32 22-16,2-19 8 15,5-31-14-15,9-34 15 16,6-29-1-16,-4 1 1 15,0 1 0-15,-5 7-14 16,-1-14-20-16,-3-1-14 16,-14-3 6-16,-13 3 13 15,-2 11 5-15,-31 11-10 16,-11 15 28-16,-10 12-2 0,2 3 7 16,-4 5-17-16,-9-5 0 15,-10 1-5-15,-18-4-100 16,-21-1-19-16,-17 11 62 15,-14 16 43-15,-11 17 30 16,-2 20 5-16,3 11-5 16,39 15-79-16,25 11-390 0</inkml:trace>
  <inkml:trace contextRef="#ctx0" brushRef="#br0" timeOffset="180430">28459 12272 1998 0,'0'0'303'15,"0"0"-303"-15,0 0-87 16,0 0-905-16</inkml:trace>
  <inkml:trace contextRef="#ctx0" brushRef="#br0" timeOffset="191237.77">22603 13158 747 0,'0'0'141'0,"0"0"-93"16,0 0 36-16,0 0-18 0,0 0-4 16,-129-90 6-1,84 76 31-15,-5 0 49 0,-11 2-71 16,-3 0-57-16,-2 0-4 16,0 0-16-16,-1 2-71 15,-24 2-52-15,15 2-66 16,10 0-194-16</inkml:trace>
  <inkml:trace contextRef="#ctx0" brushRef="#br0" timeOffset="191399.96">21162 12958 517 0,'0'0'133'16,"-142"0"-87"-16,52 0 74 0,-11 4-64 16,4 2-56-1,-1 0-17-15,2 4 3 0,5 0 14 16,4 2 16-1,4 0-5-15,-22 6-11 0,23-2-13 16,13 0-140-16</inkml:trace>
  <inkml:trace contextRef="#ctx0" brushRef="#br0" timeOffset="192838.59">19175 13279 816 0,'0'0'231'0,"0"0"-114"15,-156 50-24-15,92-26-57 16,2 0-7-16,7 2-28 16,-1 2-1-16,7 0-6 15,0 2-14-15,4-2-8 16,3 2-35-16,3 0 22 16,-2 2 40-16,3 3-5 15,0-2 6-15,1 4 1 16,-2-3-1-16,6 0 10 15,-1 2-9-15,3 0-1 16,2 0 10-16,0 2-8 16,8 5 57-16,0 1-5 15,7 6 14-15,8 4-9 16,2 0-2-16,1 4-15 16,3 4-10-16,0 2-32 15,0 2 9-15,0 5-9 16,0-1 0-16,9 2-1 15,7 4 1-15,4 2-25 16,4 2 25-16,10 5-43 0,4 3 4 16,2 1-8-16,4 1-4 0,3 4 38 15,0 0 3 1,-2 3-59-16,-3 1 63 16,-5 0-43-16,-5 0 5 15,-3-2 11-15,-3 1 33 16,1-7 13-16,0 2 27 15,2-2 23-15,5 0 15 0,3-1-10 16,4-3-4-16,1-2-39 16,2 0-14-16,3-7 10 15,2-1-20-15,5-8 14 16,-1 2 17-16,5-4-2 16,-2-2 34-16,2-1 14 15,-1-1-16-15,1 4 26 16,3-4 13-16,-3-4-45 15,-3 1 25-15,-3-5-9 16,-1-4-4-16,0-2 34 16,1-8-32-16,-2 0-23 15,8-8-39-15,5-2-7 16,6-6 6-16,7-3-6 0,4-8 9 16,4 1-10-1,1 0 0-15,-2-1-2 16,-3-8 2-16,-6 4 0 15,-5-1 1-15,-5-7 6 0,-6 4 8 16,-4-1 12-16,-6-4-3 0,0 0 4 16,-4 4-16-1,-1-4 0 1,-1 0 9-16,2 0 0 16,3-4 17-16,-1 0-9 0,4-6-7 15,-4 6 8-15,-1-5-20 16,-1 0 4-16,1 0-5 15,-5 0 7-15,0-4 4 16,1-1-8-16,-4-4 14 16,3 0 6-16,1-4 7 15,1 0 4-15,2-6-14 16,3-2-4-16,3-6-4 0,-2 0-14 16,2-4 5-1,-4-4-12-15,-1-2 0 0,-1-7 0 16,1-1-1-1,-5-4-10-15,0-4-5 0,-5-4-23 16,1 2-3-16,-5 1 5 16,-2 5-5-16,-2 0 24 15,-4 2 7-15,-3 2 11 0,-3 0 1 16,-1-4 1 0,-3-1 11-16,-1-7-13 0,-3-2-1 15,-1-12 1 1,3-4-6-16,1-2-16 0,-1 1-47 15,3 1-3-15,-4 8 39 16,3 8 26-16,-3 6-11 16,-2 1 11-16,-3 1 5 15,-3-2 2-15,0-4 5 16,-2-10-5-16,0-1-30 16,0-7-24-16,0 4-20 15,0 4 23-15,-9 4 8 16,-1 1-28-16,-2 3 21 15,1-4 13-15,3-2 35 0,-4-6 2 16,3-7-1-16,-2-5 1 16,-5 2-2-16,1-4-8 15,-7 0-9-15,-3 5-3 16,-6 7-15-16,-5 4 3 16,-4 2-24-16,-5 5 32 15,-5 1 8-15,-2 2 15 16,-4 2 2-16,3 0 1 15,0 4-1-15,3-1 1 16,6 5-20-16,1 0-29 16,3 2-27-16,-2 2-6 0,0 0 21 15,-3 1 29 1,-4-1 17-16,-3 3-101 0,-2-2-115 16,-31-15 83-1,10 12-60-15,9 8-135 0</inkml:trace>
  <inkml:trace contextRef="#ctx0" brushRef="#br0" timeOffset="193038.13">20491 12512 1235 0,'0'0'1155'0,"0"0"-1155"16,0 0-9-16,0 0-179 15,0 0-937-15</inkml:trace>
  <inkml:trace contextRef="#ctx0" brushRef="#br0" timeOffset="194968.12">27723 12828 738 0,'0'0'210'16,"0"0"-24"-16,-167-41 42 15,87 25-12-15,-9 2-64 16,-5 0-8-16,-4 2-12 15,-6 2-17-15,-4 4-11 16,0 4-31-16,-2 2-21 0,2 0-11 16,-15 8-33-16,-18 18-8 15,-13 8-84-15,-1 4-70 16,7-2-8 0,15-1 46-16,6-6 29 0,-5 4 6 15,-1-1 30-15,-5 2 42 16,1 2 7-16,6 4-5 15,2 0 7-15,7 6-15 16,18-1 15-16,21-5 7 0,20-2-7 16,5 6 8-1,-2 12-8-15,-5 14 0 16,-4 16 0-16,0 19-12 0,-7 21-41 16,-2 20 28-1,3 2 18-15,8-11 7 0,13-15 8 16,14-15 32-1,9-1 19-15,15 2-9 0,14 4 18 16,2 5-13-16,20 1-36 0,12 4 1 16,5 3-10-1,-1-5-8-15,-5 2-2 0,-2 5-15 16,-2-1-16 0,0 4-8-16,4-1 1 0,7-3 16 15,3-2 22 1,7 1 6-16,0-5 49 0,4-8-18 15,-5-13-14 1,-3-23-1-16,1-14 38 0,6-4 14 16,16 8 14-16,36 20 80 0,30 13 12 15,-6-11-37 1,-13-12 9-16,-16-14-7 0,-20-16-9 16,8 11-21-1,10-3-55-15,-5-4-31 16,-4-10-19-16,0-8-8 15,-4-6-2-15,-5-4 1 16,0-4-1-16,-3-4 7 0,0-2-5 16,-7-2 5-16,-1-2-7 15,0 2 0 1,-1-6-1-16,0 0 1 16,1-4 0-16,1 4-1 0,-3 0-25 15,2-2-47 1,-1 2-22-16,2 0 6 0,1-4 21 15,2 0 19-15,5 0-30 16,4 0-36-16,2-4-17 16,3-6 16-16,1 2 55 0,-1-2 31 15,2 6 30 1,5-4 42-16,24 8 1 0,33 0 0 16,34 0 82-1,13 0-107-15,-13-32-17 0,-28-34-1 16,-34-38 0-1,-21-39 0-15,-20-27-14 16,-17-31-56-16,-15-13 15 16,-5-1 29-16,-7 7 26 0,-3 7 6 15,3 17 38-15,-7 15-10 16,0 17 5-16,-7 9 76 16,-2 13-21-16,-2 10-35 15,-7 22-26-15,0 17-31 16,-4-11-2-16,-1-8 0 15,-4-19-17-15,-2 5 17 16,0 30 0-16,0 26 0 16,-17 6 26-16,-8-6 57 15,-10-11-6-15,-12-11-21 16,-9 4-26-16,-7-4-4 0,-8-6-25 16,-5 2-1-1,-6-1 0-15,-2 1-7 0,-4 2-1 16,1 3-8-1,3 6 4-15,4 0 11 0,7 1-40 16,5 4 4-16,9 2 6 16,-1 2-32-16,-1 3-46 15,-3 7 36-15,-8 6 6 0,-3 10-36 16,-31-6-189 0,22 10 18-16,10 2-70 0</inkml:trace>
  <inkml:trace contextRef="#ctx0" brushRef="#br0" timeOffset="195139.39">27739 12661 2051 0,'0'0'384'16,"0"0"-384"-16,0 0-107 15,0 0-134-15,0 0-980 0</inkml:trace>
  <inkml:trace contextRef="#ctx0" brushRef="#br0" timeOffset="207904.41">29329 6150 624 0,'0'0'1303'16,"0"0"-1098"-16,0 0 63 16,0 0-4-16,0 0-130 15,0 0-84-15,0 0-26 16,-52-48 34-16,50 46 18 15,2 2-3-15,-4 0 11 16,4 0-18-16,0 0-6 16,0 0-25-16,10-4 14 0,23 1 8 15,23-2-30-15,36-1-20 16,37-2-1 0,27 4-6-16,-9 4-1 0,-32 0-1 15,-39 0 2-15,-29 0 0 16,-5 0 1-16,-8 0 1 15,-5 0-2-15,-18 2-59 16,-16 5-153-16,-19 0-492 16,-12 0-869-16</inkml:trace>
  <inkml:trace contextRef="#ctx0" brushRef="#br0" timeOffset="209068.61">25919 7050 1011 0,'0'0'756'0,"0"0"-496"0,0 0 203 16,0 0-127-16,0 0-62 15,0 0-51-15,0 0-37 16,-99-10-59-16,99 10-11 16,0 0-41-16,0 0-2 15,25 0-7-15,22 0-31 16,40-4 16-16,49 0-26 16,51 0-14-16,18-2-3 15,-7 2-8-15,-24 0 0 16,-51 2 0-16,-32-2 0 0,-33 2-3 15,-18 0-14-15,-5-2-13 16,-8 2 9-16,-8-2-34 16,-19 2 1-16,-4 0-26 15,-35 2-169-15,-19 0-224 16,-61 0-24-16,11 4-141 16,2 6-290-16</inkml:trace>
  <inkml:trace contextRef="#ctx0" brushRef="#br0" timeOffset="209337.99">26121 7095 603 0,'0'0'1110'16,"0"0"-774"-16,0 0 132 0,-133 0-81 16,124 0-71-16,9 0-147 15,0 0-35-15,22 0-7 16,23 0-28-16,35 0-10 16,42 0-50-16,46 0-8 15,12-9-17-15,-6 0-13 16,-38 0 7-16,-47 3-8 15,-26 0 0-15,-21 0 0 16,-5 0 7-16,-8 2-5 16,-4-2-1-16,-14 4-1 15,-11 2 0-15,0 0-19 0,-11 0-208 16,-12 0-515-16,-6 0-1849 16</inkml:trace>
  <inkml:trace contextRef="#ctx0" brushRef="#br0" timeOffset="210897.81">21371 7768 1307 0,'0'0'364'16,"0"0"-140"-16,0 0 249 15,0 0-150-15,0 0-34 16,0 0-145 0,0 0-45-1,2-20-30-15,11 32 31 0,6 8 9 16,5 2-65 0,7 4-14-16,9-2-15 0,12-6-14 15,8-6 23-15,11-8-12 16,12-4-3-16,6-8 6 15,2-16-13-15,-5-8 2 16,-5-2-4-16,-12-2 1 16,-13 4-2-16,-11 2 1 15,-10 8 0-15,-11 10 1 16,-1 10 5-16,-3 2-6 16,7 6 6-16,4 16-6 15,11 4 18-15,10 2-18 16,8-4 1-16,9-4 15 0,4-6-15 15,3-8 9-15,-1-6-10 16,-5 0 0-16,-5 0 2 16,-7-12-2-16,-10-4 0 15,-6 2 2-15,-1 2 4 16,-6 4-7-16,-1 4 1 16,1 4 0-16,-1 0-1 15,6 8 1-15,2 6 0 0,8 4 1 16,0-2 1-1,4-4-2-15,0-4 0 0,-1-4-6 16,25-4 6-16,-11 0-261 16,-9 0-530-16</inkml:trace>
  <inkml:trace contextRef="#ctx0" brushRef="#br0" timeOffset="212160.23">26846 7806 1547 0,'0'0'394'0,"0"0"78"0,0 0-176 15,0 0-27-15,0 0-67 16,0 0-48 0,0 0-10-16,37-38-50 15,-32 38-31-15,1 8-12 16,6 10-43-16,7 6-7 0,10 0 5 16,12-2-5-16,10-5-1 15,11-8-36-15,10-7-36 16,3-2 21-16,4-4 10 15,-2-12 22-15,0-6 17 16,-6-4 2-16,-9 0 0 0,-4 2 8 16,-12 4 5-16,-3 6 11 15,-3 10-9-15,-2 4 11 16,-1 0 4-16,6 16-18 16,4 6 6-16,0 2-17 15,3 0 6 1,2-4-7-16,4-6-1 0,-2-3 1 15,-2-10 0-15,0-1 0 16,-3 0 8-16,2-14-2 16,-2-8 3-16,3-4-7 0,3-4-2 15,1-2 0 1,0 0 0-16,-3 6 0 0,-2 6 9 16,-8 12-8-16,-5 8 12 15,-5 0 2-15,-2 14-13 16,0 10 10-1,0 2-5-15,1 0-6 0,3-2 5 16,1-8-5-16,2-4 10 16,0-10-11-16,4-2 0 15,-1 0 0 1,3-14 0-16,3-6 0 0,-1-4 8 0,6-2-7 16,-4 0-1-1,2 2 0-15,-6 6 0 0,-1 8-1 16,-3 6-7-16,-3 4 8 15,4 2 0-15,1 14 0 16,4 4 1 0,8-2-1-16,2-2 0 0,0-6-1 15,4-8 1 1,-4-2 0-16,-1-2 8 16,-6-16-8-16,-1-4 6 0,-9 2-4 15,-3 0-1-15,-7 2-1 16,-4 6 0-16,-6 4 0 15,4 4 13-15,1 4-13 0,10 0-8 16,10 1-1 0,36 17-247-1,-11-1-397-15,-2-5-390 0</inkml:trace>
  <inkml:trace contextRef="#ctx0" brushRef="#br0" timeOffset="212257.17">31023 7786 1629 0,'0'0'265'0,"0"0"-265"16</inkml:trace>
  <inkml:trace contextRef="#ctx0" brushRef="#br0" timeOffset="213360.72">20507 8959 1669 0,'0'0'517'0,"0"0"-302"15,0 0 101 1,0 0-32-16,0 0-164 0,0 0-74 16,0 0-8-16,-9 14 43 15,26 8 40-15,8 2-45 16,8-4-20-16,9-3 4 15,14-9-35-15,13-8 5 16,10 0-19-16,5-18-10 16,0-9 6-16,-1-7-7 0,-9-2 0 15,-9-4 3 1,-12 0 4-16,-10 2-4 0,-14 6 6 16,-12 12 5-16,-5 10 34 15,-6 10-21-15,5 0-14 16,3 20 26-16,7 10-18 15,10 2 5-15,8 0-16 16,5-4-9-16,10-10 29 16,4-10-29-16,4-8 5 0,1 0 18 15,-1-8-24 1,-4-14 17-16,-3-6-11 0,-1-2-5 16,-5 0 17-16,-5 0-18 15,-1 6 0 1,-7 6 3-16,-3 7 6 0,-4 10-6 15,0 1-2 1,-2 0 0-16,-1 14 3 0,1 2-4 16,0-2 0-16,2 0 1 15,2-6 5-15,0-2-3 16,2-6-3-16,3 0-7 16,3 0-50-16,15-20-221 15,-6 2-457-15,-6 0-587 0</inkml:trace>
  <inkml:trace contextRef="#ctx0" brushRef="#br0" timeOffset="213471.62">22971 8776 2082 0,'0'0'859'15,"0"0"-522"1,0 0-42-16,0 0-171 0,0 0-124 16,0 0-235-16,0 0-896 0</inkml:trace>
  <inkml:trace contextRef="#ctx0" brushRef="#br0" timeOffset="-201837.73">3847 16994 1622 0,'0'0'241'16,"0"0"-148"-16,0 0 98 16,0 0 1-16,0 0-115 15,0 0 24-15,29 0 26 16,-29 0 56-16,0 0 27 0,0 0-47 16,-20-4-57-16,-11 4-49 15,-11 0-42-15,-12 10 12 16,-4 12-17-16,2 8-8 15,4 6 34-15,9 0-15 16,11 5 7-16,11-9 1 16,11 2-29-16,8-2 9 15,2-6-9-15,9 0 0 16,18-2-1-16,9-2-5 16,6-4 0-16,6 4 4 0,0-4-19 15,-6 0-42 1,-9 4-24-16,-13 5 22 0,-17 0 35 15,-3 14 12-15,-30-1 18 16,-14 4 10-16,-12 4-1 16,-4-4 15-16,0-6 18 15,8 0-5-15,8-10 35 16,13-6-51-16,9 1-15 16,11-10 18-16,7 1-24 15,4-1 0-15,0 5-9 16,19 0 8-16,6 4-5 0,6 6 4 15,4-2-4-15,2 6 5 16,-4 2-7-16,-4 6-13 16,-5 6-2-16,-6 6 7 15,-7 7 16 1,-7 3-8-16,-4 2 8 0,0-2 1 16,-13 0 1-16,-5-4 29 15,1-4 14-15,1-5 0 16,5-9 14-16,4-4-23 15,7-10-11-15,0-6-10 16,0-8-15-16,11 0 1 0,10-6-1 16,0 2 0-16,4-6 0 15,2 0-9 1,-5 2 9-16,1-2-2 16,-8-2 2-16,-4 4-1 0,-2-4-5 15,-6 4 5-15,-3 0 1 16,0 0-7-16,0-2 6 15,0 2-18-15,-7-4-77 16,-3-4-222-16,4-16-1186 0</inkml:trace>
  <inkml:trace contextRef="#ctx0" brushRef="#br0" timeOffset="-199969.7">12234 17802 1390 0,'0'0'484'0,"0"0"-331"0,0 0 144 15,0 0-31-15,0 0-20 16,0 0-95-16,-105 10-30 16,101-10-4-16,0 0-23 15,0 4-1-15,0-4 16 16,2 0-11-16,0 0 22 16,2 0-18-16,0 0-33 15,0 0-8-15,0 0-41 16,0 0-14-16,20 0 0 0,20-4-5 15,18-6-1-15,21-2 0 16,14-2 0-16,5 0 1 16,0 2-1-16,-9 2-7 15,-18 2-52-15,-15 2-64 16,-21 2 2-16,-16 4 4 16,-19 0 7-16,0 0 53 15,-27 0-92-15,-16 0-154 16,-6 0 26-16,-6 10-6 15,-6 2 4-15,1 2-3 16,-2 4 52-16,-1-4 93 0,5 4 137 16,2 1 47-16,8-8 78 15,5 3 26-15,10-5 72 16,9-4 41-16,8-1-2 16,7 0 14-16,9-4-80 15,0 0-80-15,0 0-42 16,0 0-23-16,11 0 13 15,16 0 5-15,11-8-27 16,17-2-17-16,16 1-25 16,14-4-1-16,9 3-15 0,2-2-35 15,-5 6 13-15,-8-2-11 16,-14 0 24-16,-18 2 23 16,-20 2-13-16,-16 4 15 15,-15 0 14-15,0 0 84 16,-10 0-18-16,-9 0-55 15,4 0-10-15,7 0-15 16,8 0-130-16,10-8-333 16,15-6-352-16</inkml:trace>
  <inkml:trace contextRef="#ctx0" brushRef="#br0" timeOffset="-199826.31">13593 17768 2020 0,'0'0'327'16,"0"0"-327"-16,0 0-840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02:21.838"/>
    </inkml:context>
    <inkml:brush xml:id="br0">
      <inkml:brushProperty name="width" value="0.05292" units="cm"/>
      <inkml:brushProperty name="height" value="0.05292" units="cm"/>
      <inkml:brushProperty name="color" value="#FF0000"/>
    </inkml:brush>
  </inkml:definitions>
  <inkml:trace contextRef="#ctx0" brushRef="#br0">18024 1279 2397 0,'0'0'765'0,"0"0"-461"15,0 0-96-15,0 0-86 16,0 0-43-16,0 0-22 16,0 0-39-16,-6 0 23 15,6-2-1-15,0 0-14 0,-4-4 13 16,-7-2-39-16,-5-4 0 15,-5 0 0-15,-5-2 0 16,-10 2 0-16,-8 6 0 16,-10 6 0-16,-6 0 0 15,-7 20 0-15,3 14 0 16,1 12 0-16,10 14 0 16,13 9 0-16,11 7 0 15,20 4 0-15,9 2 0 16,13-2 0-16,32-8 0 0,12-13 0 15,15-15 0-15,1-18 0 16,-6-14 0-16,-9-12 0 16,-15 0 0-16,-12-14 0 15,-11-6 0-15,-6-2 0 16,-6 0 0-16,-4 6 0 16,3 0-62-16,5 3-194 15,11-2-307-15,2 2-351 16,2 1-966-16</inkml:trace>
  <inkml:trace contextRef="#ctx0" brushRef="#br0" timeOffset="569.23">18965 1167 1780 0,'0'0'775'16,"0"0"-291"-16,0 0-201 0,0 0-27 16,0 0-60-1,-136-36-91-15,77 68-30 0,-7 14-7 16,-5 14 6-16,4 10-74 16,7 4 0-16,13 1 0 0,21-3 0 15,20-2 0-15,9-8 0 16,40-8 0-16,21-13 0 15,11-19-38-15,10-18-89 16,-6-4-22-16,-13-26-38 16,-17-13 2-16,-24-3 88 15,-23 2 75-15,-4 2 22 16,-34 8 74 0,-15 8 21-16,-10 8 11 0,-1 10-11 0,2 4-25 31,13 0-8-31,14 8-26 0,15 8-9 0,18 0-27 15,0 2 1-15,31-4-2 16,12-2-5 0,10-10 5-16,3-2 1 0,-5 0-18 15,-4-8 12-15,-16-2 5 16,-11 2 1-16,-9 4 32 16,-9 4 58-1,-2 0 60-15,0 0-150 0,0 8 0 16,0 16 0-16,0 10 0 15,3 8 0 1,4 9 0-16,-1 0 0 16,1-1 0-16,-1-3 0 15,-1-7 0-15,0-2-110 16,-5-10-392-16,0-10-578 0</inkml:trace>
  <inkml:trace contextRef="#ctx0" brushRef="#br0" timeOffset="1003.57">19934 1394 2083 0,'0'0'1182'15,"0"0"-729"-15,0 0-194 16,0 0-140-16,0 0-119 15,0 0 0-15,0 0 0 16,-11 47 0-16,7-8 0 16,2-1 0-16,2-2 0 0,0-10 0 15,0-8 0-15,12-8 0 16,13-10-3-16,11-4-21 16,11-26 18-16,4-8 6 15,7-9 0-15,0 3-1 16,-7 4 1-16,-5 12 0 15,-5 10 11-15,-7 14-4 16,-3 4 1-16,-2 12 0 16,-3 19-8-16,1 6 0 15,-7 8 0-15,-5 3 0 16,-12 0 0-16,-3-2 0 0,-14-6-14 16,-21-6-20-16,-15-12-53 15,-36-22-158-15,10-10-246 16,5-20-563-16</inkml:trace>
  <inkml:trace contextRef="#ctx0" brushRef="#br0" timeOffset="1138.05">20177 988 2815 0,'0'0'978'0,"0"0"-675"15,0 0-303-15,0 0 0 0,0 0 0 16,0 0 0-16,0 0-502 15,120 77-741-15</inkml:trace>
  <inkml:trace contextRef="#ctx0" brushRef="#br0" timeOffset="1992.67">21201 1295 3021 0,'0'0'810'0,"0"0"-545"16,0 0-265-16,0 0 0 0,0 0 0 16,0 0 0-16,0 0 0 15,-8 72 0 1,1-12 0-16,5 1 0 0,2-3 0 16,0-12 0-16,21-12 0 15,0-16 0-15,6-18-9 16,2 0-6-1,0-34 15-15,-4-12-1 0,-6-12-5 16,-5-10 6-16,-10-7 0 16,-4 3 0-16,-8 8 10 15,-19 14-9-15,-6 19 19 0,-8 26-20 16,-1 5 0-16,2 36 0 16,7 12 0-16,12 8 0 15,17 2-3-15,4-8-1 16,27-9 4-16,19-13 0 15,10-19 7-15,6-9-7 16,3-8 0-16,-5-24 0 16,-6-8 0-16,-10-4 0 0,-8 4 0 15,-14 6 0 1,-6 12 0-16,-12 12 0 0,-2 10 0 16,-2 0 0-1,0 18 0-15,0 14 0 16,0 8 0-16,0 2 0 0,0-2 0 15,0-5 0-15,5-12 0 16,3-6 0 0,4-9 0-16,1-8-12 15,5-3 11-15,2-19 1 0,2-6 0 16,1-2-1-16,-1 1 1 16,-6 7 0-16,-6 9-6 0,-2 11 0 15,-4 2-8-15,0 12-14 16,5 13 28-16,5 4 4 31,5 3-4-31,6-2-1 0,4-2-5 0,2-6 1 16,3-5-22-16,-1-5 17 15,-2-4 7 1,2-2-3-16,-1-4 6 16,1-2 0-16,1 0 9 15,2-10-8 1,1-10 13-16,1-6-5 0,0-8-8 15,-5-4 2-15,-6-2-3 16,-4-5 0-16,-13 5 2 16,-10 8-2-16,0 10 12 15,-10 12 36-15,-20 10-25 16,-7 12-23-16,-1 24 0 16,5 10 0-16,12 5 0 15,15-1 0-15,6-5 0 0,35-10 0 16,26-11-54-16,53-24-78 15,-14-2-192-15,-13-23-574 0</inkml:trace>
  <inkml:trace contextRef="#ctx0" brushRef="#br0" timeOffset="2593.19">23287 1546 2278 0,'0'0'896'16,"0"0"-587"-16,0 0-8 16,0 0-109-16,0 0-72 15,0 0-120-15,94-137 0 16,-55 53 0-16,2-32 0 16,-14-28 0-16,-10 11 0 15,-14 31 0-15,-3 40 0 16,0 40 0-16,-7 7 0 15,-6 15 0-15,-7 3 0 16,-11 55 0-16,-7 44 0 16,0 34 0-16,9-2 0 0,13-25 0 15,16-35 0-15,0-26 0 16,11-2 0-16,11-3 0 16,10-9 0-1,5-20 0-15,6-14 0 0,1-12 0 16,6-27 0-16,0-11 0 15,-2-1 0-15,-9 4 0 16,-5 13 0-16,-12 14 0 16,-6 14 0-16,-5 6 0 15,2 18 0-15,5 16 0 0,1 8 0 16,4 3 0-16,4-5 0 16,4-7 0-16,-2-10 0 15,0-13 0-15,-2-10 0 16,-4 0 0-16,-10-26 0 15,-7-10 0-15,-6-8 0 16,0-7 0-16,-17-1 0 16,-14 4 0-16,-10 8 0 15,-3 18 0-15,-8 18 0 16,2 4 0 0,11 46-50-16,18 2-484 0,16-2-503 0</inkml:trace>
  <inkml:trace contextRef="#ctx0" brushRef="#br0" timeOffset="3372.12">24444 1167 2583 0,'0'0'769'0,"0"0"-424"15,0 0-141-15,0 0-9 16,0 0-195-16,0 0 0 0,-125 24 0 15,87 26 0 1,6 8 0-16,15 1 0 0,17-4 0 16,9-9 0-16,38-11 0 15,22-15-50-15,16-18-19 16,8-2-9-16,3-20 3 16,-5-17 41-16,-11-5 17 15,-12-8 17-15,-16-4 19 16,-11 0 27-1,-19 4 29-15,-13 10 23 0,-9 14-13 16,-18 18-85-16,-22 8 0 16,-11 18 0-16,-3 22 0 0,3 10 0 15,9 6 0-15,17 0 0 16,16-3 0-16,9-12 0 16,12-9 0-16,21-15 0 15,5-16 0-15,2-1 0 16,-5-15 0-16,-4-16 0 15,-8-1 0-15,-7 0 0 16,-7 6 0-16,-5 10 0 16,-4 8 0-16,0 8 0 0,2 0 0 31,0 6 0-31,7 14 0 16,3 6 0-16,3 3 0 0,7-4 0 0,5-3 0 15,4-9 0-15,7-9 0 16,4-4 0-16,3-10 0 15,-1-23 0-15,1-7 0 16,-3-14 0 0,-1-10 0-16,3-30 0 0,-4-29 0 15,-11 7 0 1,-9 16 0-16,-20 26 0 0,0 40 0 16,-16 8 0-16,-15 16 0 15,-6 10 0-15,-5 40 0 0,-1 40 0 16,14 4 0-16,13 12 0 15,16 4 0 1,3-17 0 0,28 1 0-16,18-14 0 0,11-18 0 0,14-17 0 15,6-20 0-15,2-15 0 32,-1 0 0-32,-8-15 0 0,-11-10 0 15,-15 0 0 1,-15 4 0-16,-26 9-32 15,-6 8-482-15,-2 4-929 0</inkml:trace>
  <inkml:trace contextRef="#ctx0" brushRef="#br0" timeOffset="4672.22">17997 2552 2058 0,'0'0'709'0,"0"0"-345"0,0 0-28 15,0 0-62-15,0 0-80 16,0 0-79-16,0 0-69 16,-10 35-46-16,5 23 0 15,5 18 0-15,0 10 0 16,0 1 0-16,0-7 0 16,5-12 0-16,1-14 0 15,1-20 0-15,-2-14 0 16,-3-16 0-16,2-4 0 0,-1-10 0 15,3-22 0 1,5-10 0-16,5-4 0 0,4-1 0 16,7 8 0-16,4 13 0 15,5 13-3-15,1 13-19 16,1 0-22 0,-7 24-11-16,-6 9-47 0,-12 3 22 15,-13 4 44-15,0 0 5 16,-17-2 23-16,-21-4-7 15,-5-4-3-15,1-6 8 16,2-6-4-16,9-6 14 16,13-6 6-16,14-4 0 15,4-2 19-15,17-6 4 0,26-18-20 16,19-10-8-16,11-8-1 16,6-8-1-16,-2-2 0 15,-8-1-37-15,-15 3 19 16,-17 6 9-16,-18 8 10 15,-17 6 10-15,-2 12 10 16,-23 8 13 0,-10 8-15-16,0 2-18 0,-3 12 1 15,9 14-1-15,10 6-1 16,9 2 1-16,8 0-10 16,10 0 4-16,23-3 6 0,7-5 0 15,10-6 0-15,-2-4 1 16,2-4 10-1,-6-2-4-15,-4-2-7 0,-6 0-1 16,-11 0 1-16,-4 0-1 16,-8 0 1-16,-4 2 0 15,-3 2 1-15,1 4 1 16,-3 2-2-16,2 4 0 16,3 2 0-16,0-2 0 15,4-2 4-15,4-6-4 0,7-8-50 16,5-6-47-16,4-10 35 15,3-22 34-15,1-14 13 16,-4-6 9-16,-4-4 6 16,-4 4 0-16,-10 13 69 15,-6 13 75-15,-5 16 0 16,-2 10-16 0,0 0-67-16,3 24-55 15,3 11 8-15,5 7-14 0,7 2 6 16,7-4-6-16,4-10-58 15,9-12-80-15,12-18-153 0,-7-14-237 16,-7-14-452-16</inkml:trace>
  <inkml:trace contextRef="#ctx0" brushRef="#br0" timeOffset="4800.63">19306 2588 962 0,'0'0'2008'0,"0"0"-1454"15,0 0-454 1,0 0-100 0,0 0-183-16,0 0-448 0,0 0-1165 0</inkml:trace>
  <inkml:trace contextRef="#ctx0" brushRef="#br0" timeOffset="5873.62">20014 3006 1974 0,'0'0'875'0,"0"0"-563"15,0 0-38-15,0 0-97 0,0 0-91 16,-107-108-22 0,69 108-34-16,-10 9-12 0,-6 25 18 31,0 10-13-31,8 7 2 15,13-1-10-15,14-2-13 16,19-10 7-16,5-12-9 16,30-14 0-16,15-12-1 15,8-6-19-15,0-30 4 16,-5-12-1-16,-10-15 17 16,-12-9 3-16,-14-24-2 15,-13 6 6-15,-4-2 10 0,0 8 5 16,-19 31 44-16,-4 11 48 15,-4 30-114-15,1 12 0 16,-1 40 0-16,7 23 0 16,14 15 0-16,6 10 0 15,29 0 0-15,24-8-95 16,21-13-71-16,12-23-29 16,10-22-38-16,4-22-36 15,-8-8-53-15,-13-31 57 16,-18-8 66-16,-21-10 174 0,-20-1 25 15,-18 4 248-15,-2 10 132 16,-26 12-73-16,-15 14-37 16,-12 18-147-16,-2 0-53 15,-3 30-44-15,6 12-19 16,14 6 6-16,16 2-13 16,18-4-2-16,4-10-5 15,29-11 4-15,13-14-41 16,5-11-29-16,1-7 43 15,-7-22 30-15,-8-4 13 16,-13-2 101-16,-6 1 90 0,-8 6-51 16,-1 8-153-1,-5 6 0-15,2 10 0 0,-2 4 0 16,0 2 0-16,2 28 0 16,1 19 0-16,3 31 0 15,1 34 0-15,2 34 0 16,-3 12 0-16,-1-9 0 15,-5-17 0-15,0-37 0 16,0-23 0-16,-2-22 0 16,-10-10 0-16,-1-4 0 0,-5-6 0 15,-6-10 0 1,0-18 0-16,-3-4 0 16,-2-36 0-16,0-32 0 0,11-40 0 15,18-33 0-15,4 7 0 16,27 22 0-16,8 38 0 15,5 28 0-15,12-3 0 16,10 1 0-16,11 2 0 16,0 10 0-16,-4 6 0 15,-1 6 0-15,-9 0 0 16,-7 0 0-16,-12-1 0 0,-11 0 0 16,-10-4 0-1,-13-3 0-15,-10 2 0 0,0 2 0 16,-17 4 0-16,-16 8 0 15,-8 12 0-15,-3 4 0 16,1 14 0 0,5 22 0-16,11 10 0 0,17 6 0 15,10-1 0-15,4-3 0 16,34-10 0-16,17-14 0 16,14-16 0-16,14-8 0 15,40-44-45-15,-21-4-477 16,-13-4-475-16</inkml:trace>
  <inkml:trace contextRef="#ctx0" brushRef="#br0" timeOffset="5970.94">21766 2909 1773 0,'0'0'553'16,"0"0"-422"-16,0 0-130 16,0 0-1-16,0 0-1319 0</inkml:trace>
  <inkml:trace contextRef="#ctx0" brushRef="#br0" timeOffset="6271.49">19223 3890 2129 0,'0'0'878'15,"0"0"-511"-15,0 0 135 16,0 0-282-16,0 0-220 16,0 0 0-16,0 0 0 15,134-2 0-15,29-18 0 0,26-4 0 16,0-4 0-16,-21 4 0 16,-51 6 0-16,-32 4 0 15,-29 6 0-15,-23 2 0 16,-12 2-285-1,-33 4-313-15,-19 0-272 0,-25 1-339 0</inkml:trace>
  <inkml:trace contextRef="#ctx0" brushRef="#br0" timeOffset="6427.89">19410 4032 727 0,'0'0'1134'0,"0"0"-510"16,-127 52 1-1,103-40-145-15,24-8-207 16,4-4-114-16,54 0-85 15,47-16-74 1,43-12 0-16,12-4 0 16,-23 4 0-16,-37 8 0 15,-44 6 0-15,-17 4 0 0,-13-6-227 16,-8 2-339-16,-14 2-605 16</inkml:trace>
  <inkml:trace contextRef="#ctx0" brushRef="#br0" timeOffset="7837.58">27492 9056 1202 0,'0'0'603'0,"0"0"-328"16,0 0 228-16,0 0-119 15,0 0-91 1,0 0-80-16,-37-9 24 0,37 9-63 16,0 0-62-16,0 0-12 15,0 0-100-15,14 0 0 16,24 0 0-16,36 14 0 0,41 4 0 15,4 0 0 1,-12-1 0-16,-18-7 0 16,-36-2-23-16,-6-2-92 15,-13-2-44-15,-28-4 78 0,-6 0 45 16,-35 0-129 0,-48 0-184-16,8 0-353 0,3 0-332 0</inkml:trace>
  <inkml:trace contextRef="#ctx0" brushRef="#br0" timeOffset="8129.91">27300 9222 2246 0,'0'0'615'16,"0"0"-241"-16,0 0-16 16,0 0-168-16,0 0-94 15,0 0 17 1,118 20-9-16,-54-10-104 0,15 0 0 15,10 0 0 1,9 0 0-16,4-2 0 0,-3-2-32 0,-13-2-22 16,-16 0 18-16,-22-2 15 15,-17-2 6-15,-17 2 15 16,-9-2 0 0,-5 0 48-16,0 0 3 0,0 2-36 15,0 2-15-15,2 2-56 16,2 2-140-16,14 2-121 15,0-2-333-15,2-2-225 0</inkml:trace>
  <inkml:trace contextRef="#ctx0" brushRef="#br0" timeOffset="8271.9">28475 9463 1534 0,'0'0'1115'0,"0"0"-906"31,0 0-209-31,0 0-63 16,0 0-1511-16</inkml:trace>
  <inkml:trace contextRef="#ctx0" brushRef="#br0" timeOffset="17870.79">17294 4203 553 0,'0'0'1363'16,"0"0"-817"-16,0 0-349 16,0 0-9-16,0 0-25 15,0 38 12-15,0 6 61 16,2 12-35-16,-2 8-13 15,0 2-55-15,0-2-62 16,0-3 11-16,0-11-82 16,0-10 0-1,3-8 0-15,-1-10 0 0,0-10 0 0,-2-6 0 16,2-6 0-16,0 0 0 16,2-12 0-16,1-20 0 15,-1-16 0-15,-2-16 0 16,1-13 0-16,0-9 0 15,-3-4 0-15,4-2 0 16,0 10 0-16,0 12 0 16,3 17 0-16,-1 15 0 31,6 14 0-31,1 8 0 0,10 4 0 0,8 4 0 0,7 8 0 16,4 0 0-16,3 14 0 15,-6 18 0-15,-7 10 0 31,-12 7-14-31,-11 1-49 0,-9 0-16 0,-9-2 11 32,-24-4 38-32,-9-4 2 15,-8-2 11-15,1-4 16 16,7-6-7-16,6-6 7 16,12-6 0-16,13-7 1 15,7-5 6-15,4-4 7 0,0 0 19 16,8 0 7-1,19 0-9-15,9-4-6 0,10-5-9 16,8 1-14-16,1 4 6 16,-1 3-7-16,-5 1 0 15,-6 0-9-15,-10 18-27 16,-8 5-12-16,-12 8-22 16,-11 1 2-16,-2 4 16 15,-13 0 11-15,-22 0 19 16,-6-2 21-16,-8-4 0 15,-3-2 1-15,1-6 8 16,2-4 29-16,7-8-4 16,6-3-16-16,7-7-7 0,6 0 28 15,8 0-5-15,5-15-14 16,4 1-10-16,6 0-9 16,0 4-42-16,0 4-85 15,16 6-143-15,5 0-352 16,-4 0-183-16</inkml:trace>
  <inkml:trace contextRef="#ctx0" brushRef="#br0" timeOffset="18136.43">17987 4287 1416 0,'0'0'1295'0,"0"0"-772"16,0 0-158-16,0 0-119 16,0 0-124-16,0 0-86 15,0 0-26-15,0 16 5 16,0 32 17-16,0 10-8 16,0 4-12-16,0 2-12 0,0-3 0 15,0-9 0-15,0-12 0 16,2-8-75-16,2-14-149 15,0-18-77-15,2-6-251 16,-4-20-265-16</inkml:trace>
  <inkml:trace contextRef="#ctx0" brushRef="#br0" timeOffset="18438.18">17995 4179 1976 0,'0'0'975'0,"0"0"-494"16,0 0-178-16,0 0-109 15,0 0-113-15,0 0-48 16,0 0 20-16,99 21-53 16,-48 4 0-16,5 1 0 15,-1 6 0-15,-6 4 0 16,-10 2 0-16,-14 4 0 16,-11 2 0-16,-14 2 0 15,0 3 0-15,-22-3 0 16,-14 0 0-1,-8-4 0-15,-5-4 0 0,-7-4 0 16,2-8 0-16,4-4 0 0,7-5 0 16,9-8 0-16,11-4 0 15,9-5-17-15,14 0-179 16,0 0-293-16,2-9-541 0</inkml:trace>
  <inkml:trace contextRef="#ctx0" brushRef="#br0" timeOffset="18675.9">18836 4832 2357 0,'0'0'998'0,"0"0"-711"0,0 0-28 16,0 0-64-16,0 0-195 15,-5 111 0-15,-13-67 0 16,-4 2 0-16,-9-2 0 16,-3 0 0-16,-12 2 0 0,10-11-287 15,7-16-627-15</inkml:trace>
  <inkml:trace contextRef="#ctx0" brushRef="#br0" timeOffset="19104.22">19667 4365 882 0,'0'0'1712'0,"0"0"-1072"0,0 0-105 15,0 0-208-15,0 0-327 31,0 0 0-31,0 0 0 16,-10-36 0-16,8 72 0 16,0 16 0-16,0 8 0 15,2 2 0-15,0-3 0 16,0-11 0-16,0-10 0 16,6-10 0-16,2-12 0 15,-4-14-141-15,-2-22-225 16,-2-16-445-16,0-10-489 0</inkml:trace>
  <inkml:trace contextRef="#ctx0" brushRef="#br0" timeOffset="19402.2">19657 4233 1227 0,'0'0'1167'16,"0"0"-597"-16,0 0-193 16,0 0-98-16,0 0-137 15,0 0 13-15,0 0-76 16,119 82-26-16,-68-48-22 0,3 4-15 15,-1 6-16-15,-2 5 0 16,-9 1 0-16,-8 4 0 16,-12 0 0-16,-15-2 0 15,-7-4 0-15,-7-4-16 16,-28-6 1-16,-9-6 6 16,-14-6 2-16,-5-8-5 15,3-4 12-15,2-3-2 16,11-9-44-16,13-2-109 15,19-13-110-15,11-12-287 16,4-5-458-16</inkml:trace>
  <inkml:trace contextRef="#ctx0" brushRef="#br0" timeOffset="19703.06">20729 4291 1267 0,'0'0'1632'0,"0"0"-1179"15,0 0-112-15,0 0-122 16,0 0-126-16,-116-28-66 0,76 60-26 16,-6 14 0-1,-5 8 0-15,5 7 0 0,11-1 8 16,16-6-8-16,13-6 17 15,6-10 3-15,35-8-10 16,17-12-11-16,20-10 0 16,10-8 0-16,7-4 0 15,-2-20 0-15,13-16-86 16,-23 4-287 0,-17 3-583-16</inkml:trace>
  <inkml:trace contextRef="#ctx0" brushRef="#br0" timeOffset="19829.4">21302 4614 990 0,'0'0'2070'15,"0"0"-1437"-15,0 0-230 0,0 0-403 16,0 0 0-16,0 0 0 0,0 0 0 16,-26 0 0-1,3 0-749-15</inkml:trace>
  <inkml:trace contextRef="#ctx0" brushRef="#br0" timeOffset="63859.17">2025 13497 1818 0,'0'0'1067'16,"0"0"-822"-16,0 0 14 15,0 0 2-15,0 0-127 16,0 0-80-16,7-22 45 16,5 22-21-16,7 0 3 15,1 14-81-15,4 8 0 16,1 6 0-16,6 4 0 0,2-2 0 15,3-4 0-15,4-7 0 16,4-10 0-16,6-9 0 16,-2 0 0-16,2-22 0 15,-3-11-9-15,-1-12 9 16,-6-3 0-16,1-4 0 16,-6 8 9-16,-6 8-9 15,-2 14 0-15,-5 14 0 16,-2 8 0-16,3 6 0 15,0 20 0-15,7 8 0 16,1 2 0-16,0-2 0 0,5-4 0 16,0-6 0-16,-3-8 0 15,3-6 0 1,-3-7 0-16,0-3 0 0,3-9 0 16,0-13 0-16,0-4 0 15,-3 0 0-15,-2 2 0 16,-4 10 0-16,-5 10 0 15,-2 4 0-15,3 10 0 16,4 14 0-16,-2 6 0 16,7 0 0-16,2-2 0 15,1-3 0-15,1-11 0 0,-1-7 0 16,1-7 0-16,-1 0 0 16,2-14 0-16,-2-10 0 15,1-4 0-15,-3 0 0 16,-6 6 0-16,-2 6 0 15,-4 8 0 1,0 6 0-16,-1 2 0 0,0 4 0 16,4 10 0-16,3 4 0 15,-2 0 0-15,2-2 0 16,-6-2 0-16,2-4 0 0,-3 0 0 16,-2-6 0-1,0-4 0-15,1 0 0 16,10-9-132-16,-2-9-715 0,-2-1-1803 15</inkml:trace>
  <inkml:trace contextRef="#ctx0" brushRef="#br0" timeOffset="64001.97">4511 13619 2314 0,'0'0'764'15,"0"0"-764"-15,0 0-97 0,0 0-1471 0</inkml:trace>
  <inkml:trace contextRef="#ctx0" brushRef="#br0" timeOffset="65296.03">13085 12515 1938 0,'0'0'1046'0,"0"0"-690"16,0 0 24-16,0 0-4 15,0 0-376-15,0 0 0 16,0 0 0-16,0 24 0 0,23-1 0 16,6 2 0-16,8-5 0 15,10-8 0-15,6-8 0 16,12-4 0-16,1-4 0 16,6-18 0-16,-1-6 0 15,0-6 0-15,-6 0 0 16,-9-3 0-16,-7 9 0 15,-11 6 0-15,-9 12 0 16,-6 9 0-16,-4 1 0 16,-1 7 0-16,-1 15 0 15,4 4 0-15,-1-1 0 0,2-4 0 16,2-3 0-16,3-3 0 16,0-9 0-1,2-6 0-15,0 0 0 0,5-6 0 16,1-16 0-16,3-4 0 15,3-5 0-15,-4 3 0 16,-1 2 0-16,-5 6 0 16,-4 10 0-16,-5 6 0 15,-2 4 0-15,0 2 0 16,0 16 0-16,0 4 0 16,-2 2 0-16,-1 1 0 0,2-6 0 15,-1-2 0-15,1-7 0 16,8-6 0-16,2-4 0 15,9 0 0-15,3-13 0 16,3-6 0-16,-2-3 0 16,-2 1 0-16,-2 3 0 15,-9 6 0-15,-4 9 0 16,-6 3 0-16,0 0 0 16,1 0 0-16,4 7 0 15,0 5 0-15,8-2 0 0,-1-2 0 16,6-2 0-1,2-6 0-15,1 0 0 16,2 0 0-16,-1-6 0 0,1-6 0 16,16-2-129-16,-12 4-475 15,-5 4-503-15</inkml:trace>
  <inkml:trace contextRef="#ctx0" brushRef="#br0" timeOffset="65407.89">15772 12462 1418 0,'0'0'956'0,"0"0"-453"0,0 0-240 16,0 0-51-16,0 0-212 16,0 0-239-16</inkml:trace>
  <inkml:trace contextRef="#ctx0" brushRef="#br0" timeOffset="75033.47">5991 15891 1109 0,'0'0'947'0,"0"0"-608"16,0 0-100-16,0 0-57 15,0 0-61-15,0 0-21 16,22 0 5-16,7 0 40 16,12 0 17-16,7-4-26 15,12-2-32 1,11 0-53-16,8 4-12 0,6-6-14 15,1 2-19-15,-4 2-1 16,-3 0-5-16,-10-6-99 16,-7-2-192-16,-18 2-399 0,-21 2-226 15</inkml:trace>
  <inkml:trace contextRef="#ctx0" brushRef="#br0" timeOffset="75332.08">6114 16048 2053 0,'0'0'926'0,"0"0"-803"16,0 0 154-1,0 0 48-15,0 0-134 16,0 0-104-16,0 0-35 0,-39 26 10 16,93-26-62-16,10 0 0 15,15 0 0-15,3-8 0 16,0-2 0-16,-8 2 0 15,-12 4 0-15,-13 0 0 16,-15 4 0 0,-12 0 0-16,-11 0 0 0,-5 0 0 15,-3 0 0 1,0 0 0-16,3 0 0 0,5 0-168 16,18 0-322-16,-2 0-441 15,0 0-1262-15</inkml:trace>
  <inkml:trace contextRef="#ctx0" brushRef="#br0" timeOffset="76105.74">3056 16928 2179 0,'0'0'555'15,"0"0"-328"-15,0 0 126 16,0 0-1-16,0 0-143 15,0 0-128-15,0 0-38 16,0 54 22-16,25-16-33 16,8-6-32-16,5 0 0 15,7-10 0-15,6-8 0 16,4-14 0-16,10 0 0 16,3-18 0-16,0-14 0 0,1-4 0 15,-6-8 0 1,-5 4 0-16,-9 8 0 0,-9 6 0 15,-11 12 0-15,-4 10 0 16,-4 4 0-16,6 0 0 16,2 18 0-16,4-4 0 15,7 4 0-15,5-6 0 16,2-2 0-16,2-6 0 16,3-4 0-16,-4 0 0 15,1-8 0-15,-2-10 0 16,0-6 0-16,-5-2 0 0,1 0 0 15,-8 8 0-15,-1 0 0 16,-5 8 0-16,-4 2 0 16,-6 8 0-16,-1 0 0 15,-1 0 0-15,4 0 0 16,1 10 0-16,22 2-17 16,-5-8-513-16,-3-2-651 0</inkml:trace>
  <inkml:trace contextRef="#ctx0" brushRef="#br0" timeOffset="76205.2">5258 16942 2595 0,'0'0'754'0,"0"0"-555"0,0 0 34 16,0 0-233-16,0 0-1172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04:09.377"/>
    </inkml:context>
    <inkml:brush xml:id="br0">
      <inkml:brushProperty name="width" value="0.05292" units="cm"/>
      <inkml:brushProperty name="height" value="0.05292" units="cm"/>
      <inkml:brushProperty name="color" value="#FF0000"/>
    </inkml:brush>
  </inkml:definitions>
  <inkml:trace contextRef="#ctx0" brushRef="#br0">6008 8707 916 0,'0'0'651'16,"0"0"-463"-16,0 0 64 0,0 0-18 16,0 0-34-1,0 0-52-15,-10-25 12 0,10 24 19 16,-2 1-4-16,-1-3-40 16,3 3-25-16,-2 0-12 15,2-2-2-15,-3 2-38 16,1-4-20-16,-2-1-7 15,-1-2-25-15,-1-3 2 16,-1 2-3-16,0-2-4 16,3 2 7-16,-1 2 0 15,1 2 10-15,2 0 19 16,0 4-1-16,2 0-3 16,-2 0-15-16,2 0-18 0,0 0-1 15,0 7-13 1,2 8 13-16,13 6 1 15,7 2 1-15,7 0 1 0,7-1-2 16,5-8 0-16,7-4-1 16,6-6 1-16,4-4 0 15,6 0 1-15,3-13 0 16,4-8 7-16,-1-4 1 16,-3-7-9-16,-3-2 0 0,-6-2 0 15,-5-2 1-15,-6 6 11 16,-9 8-12-16,-7 10 1 15,-6 8 7 1,-1 6-2-16,3 2 6 0,4 22-6 16,3 6-5-16,3 4 10 15,5 2-11-15,1-4 0 16,4-6 1-16,0-8-1 0,3-8 1 16,4-10 5-1,4 0 1-15,0-18 7 16,7-14-8-16,1-6 3 0,1-6 1 31,-2 0-1-31,-5 2 5 0,-6 8-13 0,-9 10 0 16,-8 12 8-1,-1 12-8-15,-3 2 0 0,3 24 10 16,1 8-11-16,4 6 2 16,1 0-2-16,3-6 0 15,-1-8 0-15,0-12 0 16,2-10 2-16,0-4 10 0,1-8-5 15,2-18 7-15,2-8-14 16,3-4 14-16,0 0-2 16,-2 0-6-16,-2 8-5 15,-1 7 5-15,-7 16-4 16,0 7 5-16,-1 2-7 31,1 18 0-31,0 8 0 16,5-2 0-16,-1 0 0 15,6-6 0-15,-1-8 0 16,5-8 0-16,5-4 0 0,1-4 0 16,2-16 0-16,1-6 0 15,-3-2 0-15,-1 2 0 16,-11 2 0-16,-5 6 0 16,-9 4 0-16,-9 6 0 15,-5 4 0-15,-5 2 0 16,-1 2 0-16,2 0 0 15,0 0 0-15,-1 0 0 16,1 0 0-16,-5 3 0 16,-7 4 0-16,-6-1-183 0,0-4-870 0</inkml:trace>
  <inkml:trace contextRef="#ctx0" brushRef="#br0" timeOffset="1997.47">12875 8676 753 0,'0'0'1331'15,"0"0"-944"-15,0 0-47 16,0 0-13-16,0 0-60 15,0 0-92-15,-6-44-83 16,6 44-2-16,0 0 6 0,0 0-33 16,0 0-15-16,0 0-26 15,0 6-11-15,6 16 1 16,17 8-5-16,10 9 7 16,9 1-2-16,10-4-12 15,8-8 5 1,7-10-5-16,9-12 0 0,4-6 12 15,2-10-11-15,0-22 13 16,-3-12-7-16,-11-5 3 16,-5-5-10-16,-12 3 0 15,-13 6 0-15,-9 11 0 16,-9 12 0-16,-7 14 0 16,-1 8 0-16,5 0 0 15,8 14 0-15,8 12 0 0,7 4 0 16,10 0 0-16,3-3 0 15,2-8 0-15,3-5 0 16,0-11 0-16,0-3 0 16,1 0 0-16,-1-18 0 15,-3-4 0-15,-4-3 0 16,-4-1 0-16,-3 2 0 16,-5 6 0-16,-6 8 0 15,-4 6 0-15,-3 4 0 16,1 0 0-16,2 6 0 15,2 8 0-15,7 2 0 16,7-4 0-16,7-2 0 0,32-10-8 16,-10-2-543-1,-5-16-1242-15</inkml:trace>
  <inkml:trace contextRef="#ctx0" brushRef="#br0" timeOffset="3159.4">19312 8522 2257 0,'0'0'666'16,"0"0"-386"-16,0 0 37 15,0 0-104-15,0 0-135 16,0 0-12-16,52 12 14 16,-19 10-14-16,5 4-29 15,7-2-29-15,3-2 1 16,10-8 10-16,7-10-19 15,2-4 0-15,5-4 0 0,1-20 0 16,0-8 0-16,1-6 0 16,-3-6 0-16,-2-2 0 15,-9 2 0-15,-8 8 0 16,-10 12 0-16,-9 12 0 16,-4 12 0-16,0 0 0 15,4 23 0-15,8 12 0 16,8 1 0-16,6 4 0 15,12-4 0-15,7-6 0 16,4-10 0-16,2-12 0 16,0-8 0-16,-2 0 0 0,-7-24 0 15,0-10 0-15,-3-4 0 16,-6-2 0-16,-1 4 0 16,-9 6 0-16,0 9 0 15,-3 12 0-15,0 9 0 16,4 0 0-16,3 0 0 15,7 9 0-15,-1 4 0 16,5-3 0-16,-3-4 0 16,1-4 0-16,-1-2 0 15,-1 0 0-15,-5 0 0 0,-2-8 0 16,-5-2 0-16,-5 1 0 16,0 1 0-16,-7 1 0 15,-3 0 0-15,-5 2 0 16,-6 1 0-16,-3-1 0 15,-4 5 0-15,-2 0 0 16,-3 0 0-16,3 0 0 16,-3 0-50-16,3 0-77 15,-1 5-119-15,14 3-87 16,-4-3-291-16,-1 0-101 0</inkml:trace>
  <inkml:trace contextRef="#ctx0" brushRef="#br0" timeOffset="3285.9">22955 8454 2119 0,'0'0'673'16,"0"0"-556"-16,0 0-117 16,0 0-173-16,0 0-1289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02:27.910"/>
    </inkml:context>
    <inkml:brush xml:id="br0">
      <inkml:brushProperty name="width" value="0.05292" units="cm"/>
      <inkml:brushProperty name="height" value="0.05292" units="cm"/>
      <inkml:brushProperty name="color" value="#FF0000"/>
    </inkml:brush>
  </inkml:definitions>
  <inkml:trace contextRef="#ctx0" brushRef="#br0">20866 974 1480 0,'0'0'526'16,"0"0"-263"-16,0 0-2 16,0 0-36-16,0 0-31 0,0 0-34 15,0-8-55-15,0 8-7 16,0 0-25-16,0 0-31 15,0 0-3-15,0 0-39 16,0 6 9-16,0 5-9 16,0-2 1-16,4 1 0 15,0-4-1-15,-1-2-9 16,1-1 7-16,-2-3-7 16,0 0 9-16,0 0 9 0,-2 0 32 15,0 0 46 1,0-7-35-16,0 4-22 0,0 0 14 15,-8 3-17-15,-3 0 1 16,-1 0-28-16,-1 17-4 16,2 1 4-16,0 1-12 15,6 2-2-15,5-6 13 16,0-4-17-16,0-5-3 16,3-5-15-16,7-1-29 15,2 0 44-15,1-7 14 16,-4-12 7-16,0 1 19 15,-4-2-19-15,-5 0 10 16,0 4 4-16,0 7-8 0,-9 2 6 16,-3 7-12-16,1 0-1 15,1 8 0-15,-2 16-13 16,1 5 14-16,7-1 0 16,2-2 0-16,2-11-6 15,0-4-10-15,6-7-22 16,5-4 38-16,3 0 0 15,-3-8 0-15,-3-10 9 16,-3-4-2-16,-3 1 11 16,-2 3-17-1,0 3 13-15,-2 4 11 0,-7 5-10 16,2 2 0-16,3 4-15 16,0 0-5-16,2 0-3 15,-1 0-10-15,0 7 5 16,1 0 12-16,2 0-7 15,0-3 8-15,0-3-19 16,0 2-22-16,0-2-38 16,-2 1-83-16,-2 6-82 15,-1-1-222-15,-3 0-435 0</inkml:trace>
  <inkml:trace contextRef="#ctx0" brushRef="#br0" timeOffset="566.91">19912 784 1839 0,'0'0'698'0,"0"0"-320"16,0 0-99-16,0 0-152 16,0 0-102-16,0 0-16 15,0 0 48-15,2 140-19 16,7-66 4-16,0 2-21 15,-5-5-12-15,-2-11-5 16,0-16-4-16,-2-16 0 16,0-14 0-16,0-10 0 0,0-4 43 15,0-10 33-15,0-24-29 16,0-16-25 0,0-12-21-16,-6-11 5 0,-5-7 1 15,-3 0-6-15,-1 4 14 16,4 17-14-16,6 22 14 15,5 23 5-15,0 14-20 16,7 15-9-16,20 30 9 16,7 11 13-16,3 10 5 15,1 4-16-15,-1-4 4 16,-5-8-6-16,-3-8 0 0,-9-11-8 16,-7-13-32-16,-9-12-112 15,-4-12-83-15,-17-10-150 16,-14-18-570-16,-5-6-387 0</inkml:trace>
  <inkml:trace contextRef="#ctx0" brushRef="#br0" timeOffset="692.58">19838 1101 1787 0,'0'0'627'0,"0"0"-310"15,0 0 65-15,0 0-76 0,0 0-110 16,0 0-89-1,145-89-107-15,-116 61-131 0,-9 2-992 16</inkml:trace>
  <inkml:trace contextRef="#ctx0" brushRef="#br0" timeOffset="2023.39">21024 1008 468 0,'0'0'360'0,"0"0"-140"16,0 0 33-16,0 0-26 16,0 0-88-16,0 0 57 31,0 0 28-31,-41-10 7 0,37 8-39 0,-1-2-11 16,1 2-16-16,0-2 7 15,-3 2-45-15,-2-2-26 0,0 2-7 31,1 0-25-31,-4 0-11 16,1 2-26-16,0 0-20 16,2 0-3-16,2 0-3 15,5 0-2-15,0 0-4 16,2 0 1-16,0 0 7 16,0 0-8-16,0 0 0 15,0 0 21-15,6 0 21 16,25-8 13-16,21-6 20 15,37-12-21-15,42-18 14 16,52-20-29-16,27-12-15 0,8-4 19 16,-6-5-14-16,-19 9 7 15,-3 0-21-15,-14 4-8 16,-16 7-5-16,-39 15-2 16,-41 14 0-16,-34 14-3 15,-23 6 10-15,-8 4-4 16,-3 4-3-16,-6 4 1 15,-6 4 17-15,0 0-18 16,0 0-22-16,0 0-22 0,0 0-32 16,0 0 10-16,0 0 25 15,0 0 35-15,0 0 5 16,0 0 2-16,0 0 7 16,0-4 29-16,0 2-10 15,0 0 12-15,0 2 2 16,0 0-11-16,-2 0-12 15,-6 16-18-15,-2 8-18 16,1 8 18-16,3 2-10 16,4-3 10-16,2-8-6 0,0-6-12 15,13-11 6-15,7-6-32 16,-3-5 35-16,2-18 9 16,-7-8 2-16,-6-1 13 15,-6 0 0-15,0 6 0 16,-12 8 15-16,-5 6 1 15,-1 10-5-15,-1 2-5 16,2 10-21-16,1 16 0 16,5 10-6-16,3 2 6 0,8-2-1 15,0-7-16-15,0-11 2 16,17-12 5-16,3-6-10 16,1 0 20-16,-6-23 8 15,-2-7-2-15,-10-3 6 16,-3 1-12-16,0 3 6 0,-14 5 21 15,-3 8 11-15,3 6-38 16,1 6 0-16,5 4 0 16,2 0 0-1,-1 10 0-15,3 12 0 0,2 2 0 16,0-2-18-16,2 2-144 16,0-6-300-16,0-10-575 0</inkml:trace>
  <inkml:trace contextRef="#ctx0" brushRef="#br0" timeOffset="2731.37">23702 46 2635 0,'0'0'756'0,"0"0"-537"15,0 0-32-15,0 0-134 16,0 0-11 0,33 102 1-16,-15-52-13 0,0 4-6 0,-3-1-24 15,-1-5 0-15,-3-10 0 16,-3-10 1-16,0-8 2 15,-6-10-3-15,2-8-7 16,-4-2 7-16,0-4-9 16,0-20 9-16,-2-12-17 15,-12-13 11-15,-3-9 6 16,-3-6 11 0,2-2-5-16,4 8 9 0,4 14-9 15,5 18 21-15,3 14 22 0,2 10-21 16,0 2-28-16,4 0 0 15,16 0 0-15,9 0 0 16,4 0 0-16,1 0 0 16,-5 16-27-16,-11 10-41 15,-12 4-11-15,-6 0 11 16,0 0 37-16,-13 0 23 16,-7-6-10-16,3-3 17 15,1-8 1-15,5-4-1 16,5-6-1-16,4-1 2 15,2-2 0-15,0 0 6 16,6 0-5 0,11 0-1-1,12 0 11-15,4 0-10 0,3 0 7 16,-1 0-8-16,-3 0-2 16,-10 9 1-16,-6 5-35 15,-7 8 4-15,-9 1 16 16,0 5 7-16,-5 1 9 15,-17-1 0-15,-5-4 1 16,-6-2 20-16,-1-6-21 16,1-6 8-16,-5-10-8 15,11 0-113-15,7-14-566 0</inkml:trace>
  <inkml:trace contextRef="#ctx0" brushRef="#br0" timeOffset="3863.82">23007 374 392 0,'0'0'560'15,"0"0"-317"-15,0 0 95 16,0 0-62-16,0 0 27 16,0 0 12-16,0 0-88 15,-23-54-9-15,21 43-37 16,-3-1-48-16,3 2 5 16,2 3-6-16,-2 3-8 15,2 4-19-15,0 0-52 16,0 0-32-16,4 12-21 0,26 19 1 15,17 13-1-15,35 22 24 16,42 22 13-16,48 22 22 16,24 7-10-16,5-7-17 15,-10-6 14-15,-16-11-26 16,-7-7-5-16,-3-4-15 16,-16-10 1-16,-30-16-7 15,-35-14 2-15,-30-15 4 16,-23-12-5-16,-7-2 11 0,-6-4-4 15,-5-3-2-15,-7-3 12 16,-6-3 8-16,0 0-15 16,0 0-5-16,0 0-29 15,-4-6-31-15,-4-5 6 16,-3 1 6-16,-1-2 11 16,1-2 5-16,3 3 19 15,-1-2 13-15,2 4 0 16,0 0 1-16,1 3 14 15,-1 3 1-15,0 0 1 16,3 3 2-16,-3 0-19 16,1 0-6-16,-1 6-1 0,3 9-9 15,1-2 15-15,3-1 1 16,0-4-9-16,0-4 9 16,5-4-39-16,8 0-2 15,-2 0 35-15,1-18 6 16,-6-4 8-16,-4-2-8 15,-2 0 7-15,0 2 13 16,-11 4-20-16,-5 6 0 16,1 8 30-16,-1 4-29 15,3 0-2-15,1 16-5 16,6 6 0-16,6-2 6 16,0 0-19-16,0-6 1 0,18-6-63 15,7-8 13 1,1 0 52-16,-4-6 7 0,-3-12-42 15,-9-2 37-15,-10 2 14 16,0 4 5-16,-2 4 14 16,-18 4-11-1,0 6-8-15,-9 6-81 16,7 16-250-16,7 2-534 0</inkml:trace>
  <inkml:trace contextRef="#ctx0" brushRef="#br0" timeOffset="4331.35">25656 866 2221 0,'0'0'704'16,"0"0"-498"-16,0 0 4 0,0 0-147 15,0 0-63 1,0 0 5-16,0 0-5 0,0 50-7 16,0-44-26-16,0-6-28 15,0 0 26-15,0 0 28 16,0 0 7-16,0-12 33 16,0-4-5-16,0-2-10 15,0 2 19-15,-11 4 25 16,-10 8 38-16,-5 4-55 15,-6 4-25-15,-1 26-20 16,2 10 0-16,2 10 1 16,12 2 12-16,11 1-1 15,6-7 15-15,19-8 0 0,20-8 15 16,17-12 11-16,11-10-23 16,5-8-18-16,-1-4 1 15,-9-18-13-15,-15 2-42 16,-16 2-33-1,-31 10-76-15,-5 6-140 0,-28 2-580 0</inkml:trace>
  <inkml:trace contextRef="#ctx0" brushRef="#br0" timeOffset="5264.61">25026 1466 1075 0,'0'0'586'0,"0"0"-100"16,0 0 141-16,0 0-134 0,0 0-183 15,0 0-101 1,0 0-35-16,-17-46-83 0,-1 60-74 31,-13 23-8-31,-24 31-9 16,-28 47 0-16,-33 50 19 0,-11 21-19 15,1 4 0-15,12-15 0 16,22-37 0-16,21-27 0 16,18-29 0-16,15-20 0 15,7-10 0-15,-5 4 0 16,1 4 0-16,-1 3 0 15,9-15 0-15,7-12 0 16,7-12 0-16,3-8 0 16,8-10-24-16,2-6-93 15,0 0-42-15,0-4-59 0,0-16-32 16,0-10-318-16,7-2 14 16,2-3 243-16,0 3-95 15,-3 6 196-15,1 6 210 16,-4 7 80-16,-3 6 155 15,0 5 105-15,0 2 42 16,-7 2-96-16,-11 18-129 16,-2 7-22-16,-3 6 24 15,8 3-66-15,7 0-68 0,8-5-4 16,0-5-13 0,13-10-2-16,16-12 7 0,4-4-12 15,0-8 14-15,-2-18-15 16,-8-8 0-16,-8-2 14 15,-7 0-5-15,-8 4 22 16,0 4 53-16,-6 7 25 16,-7 9-2-16,-3 12-22 15,-1 0-7-15,-3 15-57 16,0 18-21-16,0 7-9 16,7 3 2-16,3-3 5 15,10-8 1-15,0-10-16 16,5-10-29-16,15-12 44 15,3 0 2-15,-2-18 18 0,2-14 18 16,-7-4-27-16,-8-2 18 16,-6-1-4-16,-2 5-10 15,0 10 10-15,0 10-23 16,-6 14-61-16,-6 22-209 16,6 19-504-16,1 0-929 0</inkml:trace>
  <inkml:trace contextRef="#ctx0" brushRef="#br0" timeOffset="5535.9">24691 2799 2299 0,'0'0'968'16,"0"0"-656"-16,0 0 36 15,0 0-179-15,0 0-169 16,0 0 0-16,0 0 0 16,-4 128 0-16,4-57 0 15,0-1 0-15,0-4 0 16,4-10 0-16,7-12-62 0,3-16-149 16,1-28-134-16,1-10-401 15,-5-24-212-15</inkml:trace>
  <inkml:trace contextRef="#ctx0" brushRef="#br0" timeOffset="5826.79">24662 2681 1964 0,'0'0'1212'16,"0"0"-759"-16,0 0-165 16,0 0-159-16,0 0-79 15,0 0-50-15,0 0 0 0,23 28 0 16,10-4 0-1,11 2 0-15,14-2 0 0,2-2 0 16,3 0 0-16,-5 0 0 16,-12 0 0-16,-10 6 0 15,-14 0 0-15,-10 7 0 16,-12-1 0-16,0 2 0 16,-27-2 0-16,-12 0 0 15,-9 0 0 1,-8-6 0-16,-8-2 0 0,-28 2 0 15,14-8-171-15,15-6-593 0</inkml:trace>
  <inkml:trace contextRef="#ctx0" brushRef="#br0" timeOffset="7134.18">23971 3082 1151 0,'0'0'676'0,"0"0"-303"0,0 0 90 16,0 0-211-16,0 0-12 15,0 0-19-15,0 0-24 16,-109-12-22-16,72 10-25 16,-11 2-33-16,-5-2-36 15,-10 2-81-15,-6 0 0 16,-4 0 0-16,-7 0 0 15,-3-2 0-15,-1-2 0 16,-1 0 0-16,-4-4 0 16,-2 2 0-16,-5 0 0 15,0 0 0-15,-2 1 0 16,5 4 0-16,8-2 0 0,11 2 0 16,11 1 0-16,13-3 0 15,7 2 0-15,12 1 0 16,9-2 0-16,6 0 0 15,7 2 0-15,5-2 0 16,4 2 0-16,0 0-12 16,0-3-14-16,0 2-22 15,0-2 12-15,0-1 26 16,0 3-1-16,0-3 11 0,0 4 17 16,0-2-16-16,0 2 37 15,0 0-19-15,0 0-2 16,0 0 2-16,0 0-17 15,0 0-4-15,2 4-7 16,5 6-13-16,1 0 20 16,6-1-2-16,-1 0-2 15,3-7 4-15,-3-2-6 16,3 0 8-16,-3-4 0 16,-2-12 1-16,-4-1 12 15,-4-5-12-15,-3 1 8 16,0-1 15-16,0 4-23 0,-12 5 22 15,3 5-10-15,1 8-13 16,-2 0 0-16,3 4 0 16,-1 14 0-16,1 6 0 15,1 5 0-15,3-5 0 16,3-4 0-16,0-6-27 16,5-8-53-16,12-6 28 15,4 0 18-15,-2-14 33 16,1-10-3-16,-3-5 4 15,-7 1 5-15,-7 1-4 16,-3 2 25-16,0 5-11 16,-16 8 1-16,2 4 29 0,2 6 8 31,0 2-16-31,5 4-37 0,3 20-6 0,2 6 0 16,2 5 6-16,0-3-21 15,2-4 7-15,16-10-34 16,4-9 18-16,3-9 15 15,-1 0-7-15,-3-5 11 16,-8-13-4-16,-7-4 15 16,-6-2 17-16,0-2-16 15,-6-1 18-15,-17 5-19 0,-10 2-24 16,-32 20-76-16,7 2-248 16,0 22-665-16</inkml:trace>
  <inkml:trace contextRef="#ctx0" brushRef="#br0" timeOffset="7464.53">21249 2989 2147 0,'0'0'892'16,"0"0"-592"-16,0 0-55 15,0 0-119-15,0 0-65 16,0 0 13-16,0 0-5 16,137-62-33-16,-77 38-36 15,8 0 0-15,-11 0-49 31,-10 6-142-31,-17 6-155 0,-26 10-233 0,-25 2 244 16,-18 18 33-16,-5 2-622 0</inkml:trace>
  <inkml:trace contextRef="#ctx0" brushRef="#br0" timeOffset="7731.96">21355 2963 1174 0,'0'0'702'15,"0"0"-171"-15,0 0-31 16,0 0-224-16,0 0 26 15,0 0-65-15,0 0-100 16,0 0-68-16,0 3-30 16,0 11-24-16,0 8-14 15,0 15-1-15,2 14 0 0,10 5 3 16,1 6-3-16,1-4 0 16,-1-5 1-16,3-9-1 15,-1-8 12-15,3-12-11 16,4-8 10-16,5-8 10 15,6-8-21-15,8 0 0 16,1-12-33-16,3-10-73 16,-7-2-79-16,-9-1-116 15,-14 7-214-15,-15 0 8 16,-9 6-28-16,-14 5 35 0</inkml:trace>
  <inkml:trace contextRef="#ctx0" brushRef="#br0" timeOffset="7896.98">21398 3226 2259 0,'0'0'837'0,"0"0"-644"15,0 0-76-15,0 0 76 16,109-102-40-16,-62 66-72 16,17-8-81-16,-10 7-30 15,-12 10-671-15</inkml:trace>
  <inkml:trace contextRef="#ctx0" brushRef="#br0" timeOffset="8435.71">20428 1207 508 0,'0'0'213'0,"0"0"-105"0,0 0-11 16,0 0-18-16,0 0-40 15,0 0-38-15,0 0-1 16,106-68-1-16,-85 62-88 15,-5 1-33-15,-3 4-379 0</inkml:trace>
  <inkml:trace contextRef="#ctx0" brushRef="#br0" timeOffset="9398.06">20765 1083 438 0,'0'0'108'0,"0"0"0"0,0 0 60 16,0 0 51-16,0 0 13 16,0 0 10-16,0 0-38 15,54-32 5-15,-52 27 29 16,2 4-50-16,-4-2 22 16,0 3 59-16,0 0-14 15,0 0-28-15,0 0-36 16,0 0-80-16,0 0-19 15,4 0-52-15,10 3 2 16,11 8 74-16,10 6-70 16,12 6-19-16,11 5-12 0,4 9-14 15,5 5 13-15,1 6-14 16,-4 6 0-16,-2 2 4 16,-1 6 4-16,-1 3-8 15,2 3 0-15,1 2 0 16,1 4-1-16,1-1 1 15,1-1 0-15,1-3 1 16,-3-6 7-16,-1-7-7 0,-7-6 10 16,-5-7 5-1,-9-3 22-15,-2-7-38 0,-3-1 0 16,-2-1 0-16,-2-5 0 16,3-2 0-16,-3-2 0 15,-2-2 0-15,-2-2 0 16,-4-2 0-16,-2 0 0 15,-4-2 0-15,-3 0 0 16,1-2 0-16,-1 2 0 16,0-2 0-16,2 2 0 15,-1 0 0-15,-1 0 0 16,-3 0 0-16,1-2 0 0,-1 2 0 16,1-3 0-16,-3 0 0 15,-1-1 0-15,2 1 0 16,-1-1 0-16,-2 2 0 15,2-1 0-15,2 2 0 16,-1 1 0-16,-1 0 0 16,0-1 0-16,-2 0 0 15,0-1 0-15,-3-2 0 16,-1-2 0-16,-3-2 0 16,0-4 0-16,0 2 0 15,-2-4 0-15,2 0 0 0,-2 2 0 16,0-2 0-16,0 0 0 15,0 0 0 1,0 0 0-16,0 0 0 0,0 0 0 16,0 0 0-16,0 0 0 15,0 0 0-15,0 0 0 16,0 0 0-16,0 0 0 16,0 0 0-16,0 0 0 15,0 0 0-15,0 0 0 16,0 0 0-16,0 0 0 15,-10 0 0-15,-6 4 0 0,-10 4 0 16,-8 6 0-16,-1 2 0 16,-6 2 0-16,8 2 0 15,1-2 0-15,8-2 0 16,9-4-222-16,6-4-90 16,4-4-137-16,5-2-328 15,0-2-156-15</inkml:trace>
  <inkml:trace contextRef="#ctx0" brushRef="#br0" timeOffset="10388">22748 2739 1493 0,'0'0'732'0,"0"0"-341"16,0 0-27-16,0 0-155 15,0 0-64 1,0 0-76-16,0 0-18 0,-64 50-6 16,52-26-31-1,8 2-6-15,4-4-8 0,0-6-2 0,0-4-14 16,18-10-16-1,6-2 32-15,1-4 2 16,4-18 4-16,-5-8-6 16,-6-2-9-16,-7 2 9 15,-11 4 22-15,0 6 31 0,-4 8 25 0,-16 6 57 16,-5 6-38 0,-4 0-64-16,0 12-33 0,0 14 1 15,5 8-1 1,6 4 0-1,9-2 0-15,9-4-1 16,0-7-14-16,7-10 1 16,13-7 13-16,2-8 1 0,4 0 27 15,1-22-10-15,-2-10-4 0,-5-4-13 16,-11 0-6-16,-7 2 6 16,-2 4 0-16,-11 8 6 15,-13 8 10-15,-5 10 14 16,-5 4-6-16,3 8-19 15,0 20-5-15,8 6 0 16,7 4-2-16,10-2-4 16,6-2 6-16,0-10 0 15,10-8 7-15,9-9 5 16,6-7-10-16,2 0 10 16,2-25-4-16,0-7-8 0,-5-4-1 15,-6 0 1-15,-12 0-6 16,-6 6 5-1,0 6-1-15,-11 8-8 0,-9 8-11 16,-2 8 9-16,-2 0 12 16,-1 20-18-16,7 12 10 15,5 4 8-15,6-2-13 16,7-2 2-16,0-8 1 16,7-8 8-16,11-10 2 15,1-6 8 1,4 0 8-16,-3-12 5 0,-2-12-15 0,-5 0 6 31,-6-2 2-31,-7 2-4 0,0 4 16 16,-9 4-11-16,-9 6-8 0,-5 8 28 15,2 2-17-15,-4 6-18 16,5 20 0-16,-1 8-14 16,8 4 13-16,7 0-11 15,4-6-1 1,2-5-20-1,2-16-69-15,15-7 46 16,4-4 26-16,-1-4 3 0,-1-16 26 16,-5-6-5-16,-5 0 6 15,-7 2 14-15,-2 2-3 16,-2 8 7-16,-16 4 16 16,-6 8-1-16,-3 2-25 15,-14 22-8-15,8 10-207 16,4-4-834-16</inkml:trace>
  <inkml:trace contextRef="#ctx0" brushRef="#br0" timeOffset="11924.5">21091 1141 584 0,'0'0'113'15,"0"0"-51"-15,0 0-16 16,0 0-23-16,0 0 45 15,0 0 78-15,0 0 39 16,-17 4 33-16,13-4-1 16,0 0-13-16,-3 0-17 15,3 0-5-15,0 0-65 0,-4-2-28 16,2-2 15-16,-1 2 3 16,1 0 8-16,-4 0-20 15,4 0 32-15,-1-2-3 16,1 1 4-16,-2 0-9 15,4-1-14-15,0 2-42 16,2 0-12-16,-1-1-7 16,3 3-10-16,0-1 2 15,0 1-12-15,0-3 3 16,0 3 9-16,0-1-12 16,0 1 6-1,13 0-19-15,20 0-5 0,13 0 33 16,16 0-23-16,19 0-5 0,23-4 5 15,29-6-8-15,23-4 10 16,6-4-5-16,-31 1 8 16,-31 3 9-16,-34 2-19 15,-1 2 17-15,11-2 6 16,11-2-34-16,16-1 0 16,-1-2 0-16,5 1 0 15,0 0 0-15,-2-2 0 16,-5 2 0-16,-6 2 0 15,-10 0 0-15,-6 2 0 16,-8 2 0-16,-10 0 0 16,-5 2 0-16,-6 2 0 15,-3 0 0-15,-5 2 0 0,-5 0 0 16,-5 2 0-16,-2 2 0 16,-2-2 0-16,-2 2 0 15,0 0 0 1,0 0 0-16,0 0 0 0,-3-2 0 15,0 2 0 1,-4-2 0-16,3 2 0 0,-4-2 0 16,3 0 0-16,3-2 0 0,-2 2 0 15,2-3 0 1,0 2 0-16,-4 1 0 0,-1 2 0 16,-3 0 0-16,-1 0 0 15,-3 0 0-15,-1 0 0 16,-2 0 0-16,-3 0 0 15,1 0 0-15,-4 0 0 16,2 0 0 0,-4 0 0-16,0 0 0 15,0 0 0-15,0 0 0 16,0 0 0-16,0 0 0 16,0 0 0-16,0 0 0 15,0 0 0-15,0 0 0 0,0 0 0 16,0 0 0-16,-28 5-30 15,2 2-248-15,-8-1-1195 0</inkml:trace>
  <inkml:trace contextRef="#ctx0" brushRef="#br0" timeOffset="14298.22">20999 1195 26 0,'0'0'988'0,"0"0"-829"15,0 0-54-15,0 0-33 0,0 0-30 16,0 0-26-16,0 0 12 15,-27-42 91-15,21 35 29 16,2 4 1-16,-2-1 73 16,4 2 6-16,2-2-19 15,0-1-103-15,0 0-60 16,0-3 24-16,0 2 17 16,0-2 26-16,0 3-6 15,0 4 5-15,0 1 3 16,0-3-16-16,0 3-30 15,0 0-11-15,0 0-35 16,0 0-5-16,0 0-3 16,5-1 48-16,13-3 19 0,4 1-13 15,7 0 0 1,7-1 2-16,1 0-32 0,8-3 7 16,4 1-7-16,2 2-9 15,3 0 9-15,-1 3-39 16,3-2 0-16,2 1 0 15,4 2 0-15,5 0 0 16,5 0 0-16,3 0 0 16,8 0 0-16,4 0 0 15,-1 0 0-15,-1 0 0 16,-4 0 0-16,-8 0 0 0,-4 0 0 16,-5 0 0-16,-2 0 0 15,6 0 0-15,-3 0 0 16,3 0 0-16,1 0 0 15,0 0 0-15,-1 0 0 16,-4 0 0-16,-6 0 0 16,-5 0 0-16,-1 0 0 15,-5 0 0-15,-3 0 0 16,0 0 0-16,-1 0 0 16,-1 0 0-16,1 0 0 0,-5 0 0 15,-1 2 0-15,-1 1 0 31,-5 1 0-31,-2-3 0 0,0 3 0 0,-4-1 0 16,2 0 0-16,0 1 0 16,-2 0 0-1,2 0 0-15,0-1 0 16,-4-1 0-16,-1-1 0 16,-2 2 0-16,-2-2 0 15,-3 2 0-15,-1-3 0 16,-1 0 0-16,1 1 0 0,-1 2 0 15,1-2 0-15,1 4 0 16,3-3 0 0,-3 1 0-16,-1 1 0 0,-1-1 0 15,-2-1 0-15,-2 0 0 16,2 0 0-16,-2 0 0 16,0 0 0-16,0-1 0 15,0 2 0-15,5 1 0 16,-1 0 0-16,7 0 0 15,-1 0 0-15,2 2 0 16,1-2 0-16,0 2 0 0,0-1 0 16,3 0 0-1,0 1 0-15,2 0 0 0,2 2 0 16,-1-2 0-16,1 2 0 16,0-2 0-16,-2-2 0 15,0 2 0-15,-1-4 0 16,-3 0 0-16,-4 0 0 15,0-2 0-15,-4 2 0 16,1-2 0-16,-3 2 0 16,3 0 0-16,-1 0 0 15,3 0 0-15,-3 2 0 16,1 0 0-16,-3 0 0 16,3-2 0-16,3 0 0 0,-2 2 0 15,1-4 0-15,1 4-27 16,2-2-212-1,8 0-269-15,-7 0-359 0,-4 0-208 0</inkml:trace>
  <inkml:trace contextRef="#ctx0" brushRef="#br0" timeOffset="14423.9">24827 1321 1255 0,'0'0'665'16,"0"0"-143"-16,0 0 1 16,0 0-241-16,0 0 14 15,0 0-95-15,0 0-69 0,0 2-73 16,0 4-59-16,-13 2-30 15,-8-2-822-15</inkml:trace>
  <inkml:trace contextRef="#ctx0" brushRef="#br0" timeOffset="17162.16">25099 1626 1267 0,'0'0'375'0,"0"0"-159"16,0 0 62-16,0 0-9 15,0 0-59-15,0 0 3 32,2-12 20-32,-2 10-47 15,0-2-35-15,0 0-41 0,0-4-62 16,-9-2-35 0,-3 0-13-16,2-4 1 0,1-2 6 15,-1 0-6-15,4 0 23 16,0 0 22-16,1-1 22 15,1 2 20-15,-4-2-1 16,2 2 14-16,2 1 3 16,-3-1-104-16,3 5 0 15,2 4 0-15,0 2 0 16,2 4 0-16,0 0 0 16,0 0 0-16,0 0 0 15,0 0 0-15,0 0 0 0,10 0 0 16,24 20 0-16,24 6 0 15,37 14 0-15,48 15 0 16,47 7 0-16,15 6 0 16,1-2 0-16,-16-1 0 15,-25-7 0-15,-9 4 0 16,-18-2 0-16,-26-6 0 16,-28-10 0-16,-21-10 0 15,-10-2 0-15,9 4 0 16,3 0 0-16,6 0 0 15,-10-9 0-15,-11-7 0 0,-9-10 0 16,-12-6 0 0,-7-4 0-16,-8 0 0 0,-8 0 0 15,0 0 0-15,-3-2 0 16,-3 0 0-16,0 2 0 16,0 0 0-16,0 0 0 15,2 0 0-15,-2 0 0 16,0 0 0-16,0 0 0 15,0 0 0-15,0 0 0 16,3 0 0-16,-1 0 0 16,0 0 0-16,3 0 0 15,-3 0 0-15,2 0 0 16,-2 0 0-16,0 0-44 0,-2 0-5 16,0-4 26-16,0-10 7 15,0 0-2-15,-15 2 12 16,-3 6-2-16,-5 4 8 15,-2 2 5-15,0 4 1 16,0 19 3-16,3 8-3 16,9 5-4-16,3 0-1 15,10-2-1-15,0-6 0 0,27-10 0 16,12-14-7-16,7-4 7 16,3-16 0-16,-5-20-6 15,-6-4 5-15,-13 0-6 16,-19 0 7-16,-6 6 7 15,-11 6 1-15,-20 6 22 16,-4 8 7-16,-1 11-4 16,1 3 8-16,6 18-41 15,4 17-4-15,9 9 4 16,9 2 0-16,7-2 0 16,0-6 0-16,11-14 0 0,16-12 1 15,4-12-1-15,5-4 0 16,0-28-2-16,-7-8-2 15,-9-6 2-15,-12 2 2 16,-8 3 11-16,-4 8-11 16,-20 8 0-16,-3 11 0 15,3 9 0-15,1 5 0 16,6 4 0-16,5 15 0 16,8 9 0-16,4 3-104 15,0-9-585-15,14-10-1371 0</inkml:trace>
  <inkml:trace contextRef="#ctx0" brushRef="#br0" timeOffset="17666.37">28006 2071 1787 0,'0'0'1220'16,"0"0"-843"-16,0 0 145 16,0 0-332-16,0 0-190 15,0 0 0-15,0 0 0 16,-22-4 0-16,22 56 0 16,9 17 0-16,6 10 0 15,3 6 0-15,3-5 0 16,0-8 0-16,0-12 0 15,-3-11 0-15,-5-17 0 16,-7-13 0-16,-1-10 0 16,-2-9 0-16,-3-6 0 15,0-24 0-15,-3-19 0 16,-12-15 0 0,-12-30 0-16,0 0 0 0,-4-4 0 15,-3-1 0-15,7 25 0 0,3 6 0 16,6 18 0-16,10 17 0 15,8 12 0-15,0 6 0 16,13 0 0-16,18 1 0 16,9-4 0-16,7 1 0 15,-1 1 0-15,-1 5 0 16,-9 2 0-16,-9 7-24 16,-14 2-188-16,-13 16-106 15,-5 12-171-15,-17 5-382 0</inkml:trace>
  <inkml:trace contextRef="#ctx0" brushRef="#br0" timeOffset="17861.58">28024 2336 827 0,'0'0'1772'0,"0"0"-1247"16,0 0-46-16,0 0-175 15,0 0-115-15,0 0-189 16,131-79 0-1,-75 46 0-15,0-6 0 0,-4 3 0 16,-6 6 0 0,1 6-66-16,-11 6-522 0,-9 10-593 15</inkml:trace>
  <inkml:trace contextRef="#ctx0" brushRef="#br0" timeOffset="21193.16">23185 170 649 0,'0'0'624'16,"0"0"-442"-16,0 0 37 16,0 0-49-16,0 0-33 15,0 0-39-15,0 0 38 16,0-28-10-16,0 26 0 16,0 2-1-16,0 0-51 15,0 0-19-15,0 0-26 16,0 0-20-16,0 0 3 0,-4 0-12 15,-1 0 0-15,2 0 0 16,-1 0 1-16,0 0 27 16,-1 0 16-16,1 0-11 15,0 0-4-15,-6 0-29 16,1 0 1-16,1 0 7 16,-1 2-7-16,2 2-1 15,2-2 2-15,1 0-2 16,2-2 27-16,0 2 8 0,2-2 35 15,0 0 14-15,0 0-9 16,0 0 10-16,0 0-7 16,0 0-3-16,0 0 12 0,0 0-17 15,0-8-2-15,2-2-22 16,14-4-20-16,3 0 5 16,10-4-14-16,9-2-1 15,7-2 8 1,9 4-22-16,5 6 5 0,9 4 28 15,3 8-8-15,0 0 6 0,3 0-2 16,-1 0 4-16,0 0 11 16,-5 0-29-16,-4 0-1 31,-6 0-1-31,-3 0-15 0,-1 0 0 16,2 0 0-16,2 0 0 0,2 0 0 15,3 0 0-15,-1 0 0 16,2 0 0-16,-1 0 0 15,-5 0 0-15,-2 0 0 16,-8 0 0-16,-3 0 0 16,-1 0 0-16,-4 0 0 0,3 0 0 31,1 0 0-31,4 0 0 0,0 0 0 0,4 0 0 31,-1 0 0-31,2 0 0 0,-2 0 0 0,3 0 0 31,0 0 0-31,1 0 0 0,3 0 0 0,-2 0 0 16,-3 0 0 0,1 0 0-1,-3 0 0-15,-2 0 0 16,-3 0 0-16,2 10 0 16,-2 6 0-16,-1-2 0 15,-1 2 0-15,1-2 0 0,-1 2 0 16,4-2 0-16,-2 0 0 15,6 0 0-15,-2-2 0 16,4 2 0-16,0-2 0 16,-8-2 0-16,-1 3 0 15,-3-4 0-15,-7 1 0 16,0 0 0-16,-2 2 0 16,1 1 0-16,-1 1 0 15,2-1 0-15,1 1 0 16,-1 4 0-16,1-1 0 15,0 1 0-15,0 2 0 0,-1 0 0 16,-1 0 0 0,-1 0 0-16,0 2 0 0,1-2 0 15,-1 2 0-15,0 0 0 16,4 0 0-16,-6 0 0 16,2 2 0-16,-4-4 0 15,-3 2 0-15,1-2 0 16,-2 5 0-16,4-1 0 15,0 3 0-15,4 4 0 16,3 1 0-16,-1 2 0 16,4 2 0-16,-2 0 0 15,-1 0 0-15,-3 0 0 16,-4-2 0-16,-2 0 0 0,-4-4 0 16,-6 2 0-16,-1-1 0 15,-1-4 0-15,-3 4 0 16,-1 1 0-16,-3 0 0 15,4 4 0-15,-1 0 0 16,0 2 0-16,0 0 0 16,0 0 0-16,-2-3 0 15,-2-3 0-15,-2-2 0 16,-3 0 0-16,-2-4 0 16,0 2 0-16,0 0 0 0,0-2 0 15,0-2 0-15,0 0 0 16,0-1 0-16,-5-1 0 15,1-4 0-15,-1 1 0 16,-4 2 0-16,1-1 0 16,-4 2 0-16,-1 1 0 15,-3 6 0-15,-1-1 0 16,-2 0 0-16,2 2 0 16,1 0 0-16,1-2 0 15,-1 0 0-15,3-2 0 16,-1-1 0-16,1-4 0 0,2-1 0 15,2 0 0-15,-2-4 0 16,0 3 0-16,1-3 0 16,2-2 0-16,1 1 0 15,1-2 0-15,1-3 0 16,0 0 0-16,1-4 0 16,2 2 0-16,-3-2 0 15,1 0 0-15,0 2 0 16,-1-2 0-16,0 0 0 0,1-2 0 15,2 0 0 1,2-2 0-16,0-2 0 0,0 0 0 16,0 0 0-16,0 0 0 15,0 0 0 1,0 0 0-16,0 2 0 0,0-2 0 16,-2 0 0-16,2 0 0 15,-3 0 0-15,1 0 0 16,-2 0 0-16,-4 0 0 15,0 0 0-15,-1 0-263 16,-2-4-487-16,2-2-270 16,5 0-490-16</inkml:trace>
  <inkml:trace contextRef="#ctx0" brushRef="#br0" timeOffset="21293.22">27409 2344 656 0,'0'0'1072'16,"0"0"-386"-16,0 0-137 15,0 0-219-15,0 0-154 16,0 0-176-16,0 0-941 0</inkml:trace>
  <inkml:trace contextRef="#ctx0" brushRef="#br0" timeOffset="24218.89">20977 1157 479 0,'0'0'282'0,"0"0"-164"0,0 0-86 16,0 0-11-16,0 0 7 15,0 0 24-15,0 0 59 0,43-30 89 16,-39 26 8-16,-4 0-23 15,0 2-23-15,0 0 27 16,0 0-27-16,0-1-51 16,0 2-13-16,0-2-35 15,0 2-31 1,0-1 14-16,0 2-2 0,0-2 18 16,-2 0 9-16,-4-1-7 15,2-1 9-15,-2 3 14 16,1-2 7-16,1 3-5 15,0 0-25 1,-2 0-17-16,4 0-11 0,2 0-26 0,-2 0 5 16,2 0-15-16,0 0 1 15,0 0 5-15,0 0-6 32,0 0 1-32,0 0 16 15,0 0-16-15,0 3 19 16,0 2 20-16,8 4-10 15,-4-5 9-15,2 0-13 16,-1-2 7-16,-1 0 34 16,0 2-28-16,2-2 3 0,2 2-4 15,3-3-8-15,5 4 15 16,6-1-23-16,5 0-5 16,4 0 17-16,2 2-22 15,4 0 15-15,-2 1 0 16,3 2-16-16,1 1 16 15,4 2-27-15,4 2 1 16,0 2 20-16,4 0-19 16,-2 0 2-16,-1 0-4 15,2 2 1-15,-3 0 5 16,-3 0-6-16,3 2 6 16,-2 2 31-16,4 0-20 15,-1-1-3-15,6 1-14 0,4-3 0 16,0 2 0-16,0-1 0 15,-1 0 0-15,-1 0 0 16,-2 0 0-16,0 0 0 16,-4 4 0-16,0 0 0 15,-1 4 0-15,2 0 0 16,0-2 0-16,3 3 0 16,1-6 0-16,1 1 0 15,2-2 0-15,0-1 0 16,0-3 0-16,-2 0 0 15,0 0 0-15,-3-4 0 16,0 2 0-16,-1-2 0 0,-4-3 0 16,2 4 0-16,-6-3 0 15,3 0 0-15,-1 0 0 16,6-2 0-16,4 2 0 16,2 0 0-16,4 2 0 15,1-2 0-15,3 2 0 16,1-2 0-16,2 2 0 0,3-4 0 15,1 0 0 1,0-4 0-16,3-2 0 0,-3-2 0 16,-1 0 0-16,2-2 0 15,-3 0 0-15,1 2 0 16,-1 0 0-16,-3 0 0 16,1 2 0-16,-4 4 0 15,0-2 0-15,-2 2 0 16,-3 2 0-16,-1-2 0 15,-3 1 0-15,-5-1 0 16,-1-3 0-16,-4 1 0 16,-4 1 0-16,3-2 0 15,-1 4 0-15,4-1 0 16,0-1 0-16,1 1 0 16,1 1 0-16,-4-1 0 0,4 0 0 15,-6-2 0-15,1 0 0 16,-3 2 0-16,0 0 0 15,3 2 0-15,-3-2 0 16,3 0 0-16,-3 2 0 16,-2-4 0-16,-2 2 0 15,0-4 0-15,0 2 0 16,-3-4 0-16,1 0 0 16,-1 0 0-16,-1-2 0 0,0 0 0 15,-1 0 0-15,-2 0 0 16,0 0 0-16,1 0 0 15,-3-4 0 1,0 0 0-16,-2 0 0 0,-2 0 0 16,4 2 0-16,-2 0 0 0,-2-2 0 31,2 0 0-31,0 0 0 16,-2-2 0-16,0 2 0 15,2 0 0-15,2-1 0 16,-2 2 0-16,0-1 0 0,-2-2 0 15,-4 1 0 1,0 2 0-16,-3-1 0 0,1 2 0 16,-3 0 0-16,2 2 0 15,0-2 0-15,-2 0 0 16,-1-1 0-16,1 2 0 16,-1-3 0-16,-2 2 0 15,1 0 0-15,-1-3 0 16,1 4 0-16,-1-3 0 15,1 1 0-15,-1 0 0 16,-2 1 0-16,3-3 0 16,-4 1 0-16,0 0 0 0,-1 1 0 15,-1 1 0-15,-1 0 0 16,0-1 0-16,0-1 0 16,1 3 0-16,-1-2 0 15,-1 2 0-15,-1-2 0 16,0 1 0-16,-3 2 0 15,-2 0 0-15,0 0 0 16,0 0 0-16,-18 0 0 16,-11 0 0-16,-5 5-957 0</inkml:trace>
  <inkml:trace contextRef="#ctx0" brushRef="#br0" timeOffset="26164.73">22537 2925 1549 0,'0'0'381'16,"0"0"-71"-16,0 0-8 0,0 0-117 15,0 0-37-15,0 0 6 16,0 0-74-16,-12-13-35 16,12 20-3-16,0 9-18 15,0 2 18-15,0 3-24 16,0-3-16-16,0-3 7 15,7-2-9-15,4-5-11 16,7-6 10-16,0-2-9 16,4 0 10-16,-1-18 1 15,-2-6 5-15,-5-7 5 16,-5-1-10-16,-9-4-1 16,0 0 32-16,-17 4 12 15,-8 4 6-15,-8 10 1 0,0 12 7 16,0 6-34-16,2 16-24 15,2 20-5-15,9 12 5 16,6 4 0-16,10 2 8 16,4-1-8-16,0-11 0 15,12-10-1-15,7-12-8 16,1-12 2-16,5-8-7 16,4-2 10-16,-3-22 4 15,1-10 1-15,-5-2 1 0,-5-4 4 16,-13 3 0-16,-4 3-2 15,-8 6 26-15,-17 10-10 16,-12 12 13-16,-3 6-20 16,-2 14-13-16,-1 22 2 0,10 10-1 15,6 8-1 1,12 1 2-16,9-3 4 16,6-10 10-16,0-10-7 0,12-12-1 15,11-12-2 1,6-8-5-16,2-6-1 15,5-20 1-15,-1-10 0 0,-1-8 6 16,-10 0-6-16,-9 2 0 16,-11 4 19-16,-4 7-8 15,-8 12 9 1,-13 6 4-16,-4 12 8 16,0 1 5-16,-2 14-37 0,3 16 5 15,2 6-6-15,6 2-2 0,7-2 2 16,9-6 0-16,0-8 0 15,0-10 2-15,13-10-1 16,10-2-1-16,4-14 11 16,-1-16-10-16,-1-8-1 15,-8-5 6-15,-8 2-6 16,-9 2 23-16,0 10-7 16,-22 8 5-16,-11 17-21 15,-35 32-75-15,11 19-429 16,4 3-945-16</inkml:trace>
  <inkml:trace contextRef="#ctx0" brushRef="#br0" timeOffset="31094.1">21155 1106 793 0,'0'0'297'0,"0"0"-45"15,0 0-9-15,0 0-59 16,0 0-53-16,0 0-46 0,0-29 18 15,0 17 1 1,0-1-40-16,0 2-14 0,-2 0-4 16,0 5-1-16,-3 1 36 15,3 1 35-15,2 1 2 16,-3 3-29 0,3-2-42-16,-4 2-1 0,-3 0-7 15,-1 0-26-15,-6 0 5 16,-3 0-17-16,-4 2 0 15,-1 5 8-15,2 0-9 0,0 1-2 16,7-4 2 0,1 0 0-16,6-1 22 15,3-3 50-15,3 0 12 0,0 0 1 16,0 0 14-16,0 0 15 16,0 0-6-16,0 0-18 15,0 0-15-15,0 0-5 16,-2 0-29-16,2 0-1 15,0 0-17-15,0 0 11 16,0 0-2-16,0 0-14 16,0 0 3-16,0 0-12 0,2 0-3 15,17 0 12-15,10 0 1 16,6 0-1-16,7 0-13 16,8 0 1-16,0 0 8 15,4 0-14-15,0 0 0 16,-4-8 0-1,4-1 0-15,-2 0 0 0,1-2 0 16,0 4 0-16,1 0 0 16,0 3 0-16,-1 0 0 15,0 2 0-15,1 1 0 16,2-4 0-16,2-1 0 16,0-1 0-16,2-2 0 15,-3 1 0-15,3-4 0 0,-2 0 0 16,-4-2 0-16,0 2 0 15,-8 2 0-15,-3 2 0 16,-3 2 0-16,-5 0 0 16,-1 2 0-16,-1 2 0 15,2 0 0-15,4 0 0 16,-1 0 0 0,4 0 0-16,1 2 0 0,1-2 0 15,-2 0 0-15,-4 0 0 16,0-2 0-16,-5 2 0 0,-1 0 0 31,-1-2 0-31,2-2 0 16,3-2 0-16,2 2 0 15,0-2 0-15,-3 0 0 16,1 0 0-16,-3 2 0 16,-4 2 0-16,-2 2 0 15,0 0 0-15,-2 2 0 16,4 0 0-16,2 0 0 15,2 0 0-15,7 0 0 16,0 0 0-16,5 0 0 16,-1 0 0-16,-1 0 0 15,1-2 0-15,-2 0 0 16,-1-1 0-16,-4 2 0 0,-1 1 0 16,-3 0 0-16,-2-2 0 15,-2 2 0-15,1-2 0 16,-1 2 0-16,0 0 0 15,-3 0 0-15,1 0 0 16,-3 0 0-16,1 0 0 16,-1 0 0-16,3 0 0 15,-2 0 0-15,-3 0 0 16,-2 0 0-16,-2 0 0 16,-3 0 0-16,-1 0 0 0,-3 0 0 15,-2 0 0-15,0 0 0 16,-4 0 0-16,-3 0 0 15,-2 0 0-15,0 0 0 16,0 0 0-16,-16 0 0 16,-33 2-302-16,4 1-444 15,-3 4-275-15</inkml:trace>
  <inkml:trace contextRef="#ctx0" brushRef="#br0" timeOffset="32222.47">21523 1163 538 0,'0'0'139'0,"0"0"83"16,0 0-69-16,0 0 5 15,0 0 38-15,0 0-29 16,0 0-10-16,-121 0-27 15,115-2-5-15,2 0 108 16,0-2 13-16,2 0-33 16,-2-4-65-16,-2-4-83 0,-5-2-39 15,-5-4-26-15,-7-3-1 16,-1-1-1 0,-7 4 2-16,-2 3 8 0,-4 2-2 15,4 8-4-15,-2 2 29 16,3 3 19-16,3 0-1 15,5 0 60-15,2 0-1 16,2 0 12-16,7 0 36 16,1 0-30-16,5 0 10 15,5 0-28-15,2 0-37 16,0 0-16-16,0 0-7 16,0 0-48-16,19 3 0 15,14 0 0-15,13-1 0 0,21 0 0 16,29 1 0-16,36-3 0 15,34 0 0-15,17 0 0 16,-4 0 0 0,-13-5 0-16,-21 1 0 15,-2 3 0-15,-7 1 0 16,3-3 0-16,-4 3 0 16,-4 0 0-16,-17-4 0 15,-22 2 0-15,-21 0 0 16,-3-2 0-16,15 0 0 15,9-2 0-15,10 0 0 0,-3-3 0 16,-8 0 0-16,-7 1 0 16,-6 0 0-16,-9 0 0 15,-9 2 0-15,-8 2 0 16,-10 0 0-16,-7 2 0 16,-3 2 0-16,-1 0 0 15,-4 0 0-15,2 0 0 16,0 0 0-16,0 0 0 15,0 0 0-15,-2 0 0 16,-1 0 0-16,-4 0 0 16,-2 0 0-16,-5 0 0 0,-3 0 0 15,-3 0 0 1,-3 0 0-16,0 0 0 0,-4 0 0 16,-2 0 0-16,0 0 0 15,0 0 0-15,0 0 0 16,0 0 0-16,0 0 0 15,0 0 0-15,0 0 0 16,0 0 0-16,0 0 0 16,-10 0 0-16,-7 0 0 0,-37 14-33 15,5 2-646-15,-2-2-609 16</inkml:trace>
  <inkml:trace contextRef="#ctx0" brushRef="#br0" timeOffset="33028.32">23825 1084 899 0,'0'0'820'0,"0"0"-500"16,0 0 156-16,0 0-202 16,0 0-145-16,0 0-75 15,0 0-3-15,6 0-36 16,3 0-14-16,2 0 21 16,7 0 2-16,2 0 46 0,4 0 13 31,-2-3 24-31,-3-9 18 0,-6-2-2 0,-9 0 36 15,-4-3-20-15,0 3-74 16,-9 2 8 0,-6 4-32-16,-5 4-34 0,-5 4 12 15,3 0-19-15,-2 12 0 16,6 10-9-16,5 4 9 16,13-2-6-16,0-3-6 15,26-7-11-15,16-10 17 16,12-4-7-16,1-10-4 15,-1-16 10-15,-14-5-31 0,-13 1 38 16,-16 4 0 0,-11 5 17-16,-2 0 28 15,-25 7-26-15,-6 6-8 0,-6 6 25 16,4 2-33-16,1 4-3 16,8 18 0-16,11 4 0 15,8 3 0-15,7-4-8 16,13-3 8-16,20-10-7 15,9-9 14-15,10-3 1 16,-1-12-8 0,-4-13 0-16,-6 0 0 0,-16 0 0 0,-11 3 0 15,-14 4 0-15,0 2 0 32,-20 4 0-32,-9 6 0 0,-7 6 0 0,1 0 0 15,4 0 0 1,6 16 0-16,12 2 0 0,9 2 0 31,4-2 0-31,6-4 0 16,23-8 0-16,7-6 0 15,4 0 0-15,0-20 0 16,-4-4 0-16,-15-2 0 16,-15 4-38-16,-25 8-166 0,-20 8-478 15,-11 6-626-15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04:26.864"/>
    </inkml:context>
    <inkml:brush xml:id="br0">
      <inkml:brushProperty name="width" value="0.05292" units="cm"/>
      <inkml:brushProperty name="height" value="0.05292" units="cm"/>
      <inkml:brushProperty name="color" value="#FF0000"/>
    </inkml:brush>
  </inkml:definitions>
  <inkml:trace contextRef="#ctx0" brushRef="#br0">6017 6260 2429 0,'0'0'338'16,"0"0"-174"-16,0 0 95 15,0 0-30-15,0 0-121 16,0 0-79-16,0 18 43 16,0-4 24-16,10 3-14 15,3 4-26-15,5-1-34 0,7 2-11 16,3-3 2-16,12-7-12 15,9-6 8-15,7-6-1 16,6 0 25-16,7-9-5 16,3-10-13-16,-3-3-4 15,-5-1 3-15,-8 3-14 16,-7 6-2-16,-6 6 2 16,-8 5 0-16,1 3 7 15,-1 0-7-15,6 15 0 16,1 6 2-16,4 1-2 15,1-1 1-15,3 0 0 0,0-5-1 16,2-6 5 0,4-6-5-16,4-4 0 0,0 0 2 15,0-17-1-15,-3-5-1 16,-1-1 0-16,-8 0 1 16,-6 3 1-16,-9 8-1 15,-4 6-1-15,-4 6 0 16,2 0 4-16,2 4-4 15,2 10 0-15,4 0-1 16,3 2 1-16,7-6 0 16,6-2 0-16,0-5 0 15,5-3 1-15,2 0 0 16,-3-13 5-16,1-7-6 0,-2 0 0 16,-3 0-3-16,-5 4 3 15,-5 6-1-15,-5 4-1 16,-7 6 1-16,0 0 1 15,0 6-1-15,2 8-7 16,5 2 4-16,1-2 4 16,5-2 5-16,3-6-5 15,4-4-1-15,0-2 0 16,3 0 1-16,-6-4 0 16,-1-8-1-16,-5 0 1 15,-7 0 0-15,-2 2-1 0,-4 0-8 16,-2 2-10-16,-3 0-2 15,0 2-21-15,-2 0-32 16,-2 2-64-16,2-2-121 16,3 2-249-16,-4 0-238 15,-3 0-492-15</inkml:trace>
  <inkml:trace contextRef="#ctx0" brushRef="#br0" timeOffset="173.28">9659 6368 1450 0,'0'0'1372'15,"0"0"-1095"-15,0 0-277 0,0 0-148 16,0 0-754-16</inkml:trace>
  <inkml:trace contextRef="#ctx0" brushRef="#br0" timeOffset="2838.79">12751 8532 2094 0,'0'0'753'0,"0"0"-517"16,0 0-26-16,0 0-32 15,0 0-93-15,0 0-44 16,0 0 92-16,33 12-7 16,-17 2-45-16,4-2-49 15,4 0-13-15,7-2-1 16,7-6-12-16,7-4 3 0,4 0-9 15,4-4 6-15,-1-14-6 16,1-4 0-16,-4-4-1 16,-4 4 0-16,-5 2-4 15,-7 4 5 1,-6 10 0-16,-4 4-10 16,-4 2 1-16,2 2 3 15,3 14 6-15,5 4 1 0,5 2-1 16,5-4 0-16,6-4 0 15,4-6-7-15,5-6 7 16,-2-2 0-16,2-2 0 0,0-14 1 31,-6-4 1-31,2-4 14 0,-8 2 11 0,-1 0-6 16,-4 6 6-16,-6 4-14 16,-2 6-13-16,-4 6 0 15,0 0 0-15,-1 12 0 16,0 10 0-16,3 2 0 15,0 2 0-15,0-4 0 16,0-4 0-16,-6-4 0 16,4-8 0-1,-2-6 0-15,1 0 0 0,0 0 0 0,3-16 0 16,0-4 0-16,-3-2 0 16,3-2 0-16,-2 2 0 15,-3 2-128-15,2 10-248 31,-5 6-484-31,-4 4-449 0</inkml:trace>
  <inkml:trace contextRef="#ctx0" brushRef="#br0" timeOffset="2997.51">14858 8703 2481 0,'0'0'871'0,"0"0"-583"16,0 0-4-16,0 0-112 15,0 0-172-15,0 0-120 16,0 0-435-16,-4-31-913 0</inkml:trace>
  <inkml:trace contextRef="#ctx0" brushRef="#br0" timeOffset="11480.42">7132 12096 2191 0,'0'0'326'16,"0"0"-256"-16,0 0-26 15,0 0 53 1,0 0-31-16,123-25-50 0,-75 9 8 16,-3-4 60-16,-7 0 25 15,-7-2 17-15,-6 2-33 16,-8 4 53-16,-5 4-8 0,-4 4-40 15,-6 4-14-15,1 4-26 16,1 0-16 0,5 8-15-16,4 12 8 0,12 6 11 15,4 2-22 1,11-2-10-16,4-6-13 0,8-6 0 16,1-7-1-16,5-7 0 15,3 0 1-15,-6-14 16 16,0-7-17-16,-3-3 9 15,-6 0-2-15,-1 0-6 16,-7 2 22-16,-5 4 13 0,-4 10 6 16,-4 8-42-16,-2 0 0 15,0 10 0-15,6 16 0 16,8 0 0-16,7 2 0 16,12-8 0-16,17-8 0 15,29-12 0 1,46-28-36-16,-22-12-670 15,-7-4-2326-15</inkml:trace>
  <inkml:trace contextRef="#ctx0" brushRef="#br0" timeOffset="12269.75">11169 11773 1696 0,'0'0'701'16,"0"0"-422"-16,0 0 194 15,0 0-154-15,0 0-32 16,0 0-137-16,0 0-66 15,-83-19-20-15,119 19-21 0,15 7-43 16,31-6 0-16,41-1 0 16,40 0 0-16,16-5 0 15,-6-5 0 1,-17 6 0-16,-42 0 0 0,-23 4 0 16,-27 0 0-16,-12 0 0 15,-6 0 0-15,-6 0 0 16,-9 0 0-16,-17 0 0 15,-12 0 0-15,-2 0 0 16,-16 0-8-16,-43 8-349 0,3 6-389 16,-4 0-266-16</inkml:trace>
  <inkml:trace contextRef="#ctx0" brushRef="#br0" timeOffset="12640.23">10980 12029 2141 0,'0'0'495'0,"0"0"-280"0,0 0 147 16,0 0-112-16,0 0-136 16,0 0-12-16,0 0 0 15,150-6-24 1,-78 0-21-16,28-4-24 0,34-6-4 15,31-6-19-15,8 0-10 16,-9 2 6-16,-39 6-5 16,-41 6-1-16,-24 4 0 15,-11 0 0 1,-3 2 1-16,-5 0 0 0,-5 2 30 16,-18-2 37-16,-12 2-68 15,-3 0 0-15,-3 0 0 16,2 0 0-16,2 0 0 15,7 0 0-15,5 0 0 0,6 2 0 16,20-2-198 0,-4 0-507-16,-2-10-930 0</inkml:trace>
  <inkml:trace contextRef="#ctx0" brushRef="#br0" timeOffset="12776.16">12824 12017 2824 0,'0'0'804'0,"0"0"-532"16,0 0-76 0,0 0-196-16,0 0-68 0,0 0-1019 0</inkml:trace>
  <inkml:trace contextRef="#ctx0" brushRef="#br0" timeOffset="95801.15">12829 15218 1337 0,'0'0'1130'0,"0"0"-851"15,0 0-130-15,0 0 69 16,0 0-41-16,0 0-96 15,2 12-24-15,9 2 78 16,7 4 0-16,2 6-17 16,4 2-29-16,5 0-43 15,5-2-13-15,8-4-25 16,7-12-2-16,7-8-6 16,11 0 1-16,4-26 10 15,9-10-10-15,3-8 6 16,-3-4-1-16,-2 2-5 15,-7 7-1-15,-8 11 0 0,-12 10 0 16,-9 10 0-16,-4 8 0 16,-3 4 0-16,2 14 14 15,5 4-13 1,5 0 10-16,6 2-11 0,7-3 1 16,4-7 0-16,3-10-1 15,1-4 0-15,-6-4 2 16,-6-14 4-16,-8-4-4 15,-8-1-2-15,-3 1 0 16,-6 0 5-16,-2 8 2 0,-3 0 14 16,3 10-21-16,2 0 0 15,2 4 0-15,4 0 0 16,0 10 0-16,-1 6 0 16,2-2 0-16,-1 3 0 15,4-3 0-15,3-5 0 16,6-5 0-16,5-4 0 15,6 0 0-15,3 0 0 0,1-9 0 16,-3 0 0-16,-6 0 0 16,-10 2 0-1,-10 7 0-15,-14 0 0 0,-11 0 0 16,-3 0 0-16,-8 8-188 16,0 6-506-16,-14 0-898 0</inkml:trace>
  <inkml:trace contextRef="#ctx0" brushRef="#br0" timeOffset="97371.1">7477 16226 1699 0,'0'0'366'0,"0"0"-70"16,0 0 17-16,0 0-37 15,0 0-103-15,0 0-87 16,0 0-19-16,13 14 78 0,10 8 20 15,1 4-60-15,5 6-39 16,5-1-18-16,1-3-21 16,3-2-14-16,7-12-12 15,-1-6 3-15,8-8-3 16,0-4-1-16,2-22 14 16,4-10-13-16,-4-5 11 15,0 1-1-15,-8-4-11 16,-4 12 12-16,-6 6 6 15,-4 12-12-15,-7 14 7 0,2 0-5 16,4 22 20-16,8 10 8 16,3 8-30-1,4 0 0-15,6-8-6 0,-1-1 0 16,0-13 1 0,-4-14-1-16,-3-4 6 0,-3 0 2 15,-3-18-7 1,-3-9 13-16,1 0 30 0,-3 0-44 15,1 5 0-15,-3 10 0 0,0 10 0 16,0 2 0-16,0 0 0 16,6 10 0-16,0 12 0 15,3-4 0-15,3 0 0 16,3-4 0-16,4-1 0 16,0-9 0-16,6-4 0 15,5 0 0-15,-3-9 0 16,0-13 0-1,-5-1 0-15,-6 0 0 0,-5 1 0 16,-6 8 0-16,-7 6 0 16,-3 8 0-16,1 0 0 0,4 10 0 15,2 12 0-15,6 0 0 16,3 4 0-16,2-7 0 16,8-1 0-1,1-9 0-15,3-5 0 16,7-4 0-16,1 0 0 0,1-5 0 15,1-12 0-15,-5 3 0 16,-6 0 0 0,-8 1 0-16,-4 4 0 0,-8 1 0 15,-4 2 0-15,-4 2 0 0,0 4 0 16,0 0 0-16,1 0 0 16,8 14 0-1,2 4 0-15,4-4 0 0,5 3 0 16,4-3 0-16,5-10 0 15,0-4 0-15,0 0 0 16,0-9 0-16,-4-13 0 16,0-4 0-1,-3 2 0-15,-5-2 0 16,-6 0 0-16,-9 8 0 16,-4 4 0-16,-9 8 0 0,-8 2 0 0,-3 4 0 31,-3 0 0-31,2 0 0 15,-2 0 0-15,3 0 0 16,0 0 0-16,-3 0 0 16,0 0-101-16,-2 0-1015 0</inkml:trace>
  <inkml:trace contextRef="#ctx0" brushRef="#br0" timeOffset="108870.97">15699 2127 2602 0,'0'0'648'16,"0"0"-308"-16,0 0-121 16,0 0-39-16,-19-122-73 15,26 86-107-15,11-1 0 16,5 4 0-16,-2 3 0 15,6 6 0-15,0 3 0 16,2 10 0-16,7 8 0 0,4 3 0 16,4 24 0-16,4 20 0 15,-2 19 0 1,-8 9 0-16,-7 6 0 0,-11-2 0 16,-11-9 0-16,-5-13 0 15,-4-14 0-15,0-14 0 16,0-14 0-16,0-10 0 15,0-2 0-15,0-14 0 16,0-24 0-16,0-16 0 0,-2-13 0 16,0-2 0-16,2 0 0 15,0 15 0-15,0 14 0 16,0 16 0-16,0 12 0 16,0 10 0-1,0 2 0-15,0 0 0 0,0 4 0 16,0 14 0-16,0 6 0 15,4 2 0-15,-2 2 0 16,4-6 0-16,-4-4 0 16,0-6 0-16,0-6 0 0,-2-4 0 15,0-2 0 1,2 0 0-16,-2 0 0 0,0 0 0 16,0 0 0-16,0 0 0 15,0 0 0-15,0 0 0 16,0 0 0-16,-6 0 0 15,-12 0-297-15,-3 4-892 16</inkml:trace>
  <inkml:trace contextRef="#ctx0" brushRef="#br0" timeOffset="109736.13">15672 2057 1393 0,'0'0'591'0,"0"0"-269"16,0 0-95-16,0 0-60 16,0 0 40-16,0 0-33 15,0 0-23-15,0-16-1 0,0 6 6 16,0-2-5-16,0-4-41 15,0-4-32-15,4-4-5 16,12-3-31-16,8 2-4 16,3 1-1-16,8 4-22 15,4 6-1-15,3 7-14 16,4 7 0-16,-1 9 0 16,2 21 0-16,-7 12 0 15,-6 12 0-15,-12 4 0 16,-11 6 0-16,-11-1 0 0,0-4 0 15,-16-2 0-15,-13-7 0 16,-4-4 0 0,-3-8 0-16,1-8 0 15,8-8 0-15,4-8 0 0,12-8 0 16,7-4 0-16,4-2 0 16,0 0 0-16,0 0 0 15,9-4 0-15,15-8 0 16,8-2 0-16,10-2 0 15,3 4 0-15,1 2 0 16,1 8 0-16,-5 2 0 0,-1 8 0 16,-10 16 0-16,-5 8 0 15,-10 7 0-15,-12 5 0 16,-4 3 0-16,-12 4 0 16,-22-1 0-16,-9-4 0 15,-5-2 0-15,-8-10 0 16,-2-8 0-16,4-14 0 15,4-10 0-15,7-2 0 16,9-12 0-16,12-6 0 16,7-2 0-16,8 6 0 15,7 6 0-15,0 4 0 16,0 4 0-16,0 0 0 16,11 8 0-16,2 8 0 0,1 2 0 15,-1-2 0-15,3 0-86 16,11-16-232-16,-6 0-280 15,2 0-385-15</inkml:trace>
  <inkml:trace contextRef="#ctx0" brushRef="#br0" timeOffset="109909.93">16401 2478 2933 0,'0'0'835'16,"0"0"-620"-16,0 0-102 15,0 0-113-15,0 0 0 16,0 0 0-16,127-34 0 16,-72 0-72-1,-8 4-441-15,-7 0-485 0</inkml:trace>
  <inkml:trace contextRef="#ctx0" brushRef="#br0" timeOffset="111046.45">16948 2221 2519 0,'0'0'772'0,"0"0"-522"0,0 0-106 16,0 0-51-16,134-126-39 15,-96 78-16-15,-7-4-11 16,-12-2 3-16,-11-4 6 16,-8-1-8-16,0 1 8 15,-22 6 12-15,-5 10-27 16,-2 12-21-1,4 16 0-15,1 14 0 0,2 16 0 16,1 46 0-16,6 41 0 16,9 39 0-16,6 12 0 0,2-20 0 15,17-33 0 1,-3-41 0-16,2-10 0 0,4-2 0 16,1-4 0-1,-1-2 0-15,-4-16 0 0,-5-13 0 16,0-13 0-16,-2-4 0 15,5-33 0-15,2-15 0 16,2-14 0-16,2-4 0 16,-2 8 0-16,-4 18 0 15,-5 22 0-15,-2 20 0 0,0 2 0 32,4 32 0-32,3 12 0 15,1 8 0-15,6 0 0 0,-1-4 0 16,3-10 0-16,-3-12 0 0,0-9 0 15,3-16 0-15,-3-1 0 16,0-18 0-16,1-15 0 16,-1-10 0-1,1-5 0-15,-6 6 0 0,-1 6 0 16,-3 16 0-16,-4 16 0 0,0 4 0 16,4 14 0-16,5 18 0 15,6 6 0-15,5 0 0 16,2-4 0-16,3-6 0 15,-5-12 0 1,-2-8 0-16,-7-8 0 0,-9 0 0 16,-7-19 0-16,-4-12 0 31,0-5 0-31,-15-8 0 16,-12-4 0-16,-4 2 0 15,-2 8 0-15,1 10 0 0,8 11 0 16,11 14 0-1,5 3 0-15,8 2 0 0,0 14 0 16,29-6 0-16,12-6 0 16,10-4 0-16,9-21-20 15,0-19-94-15,-4-14-49 16,-11-6 28-16,-16-6 90 16,-14-4 45-16,-13 2 10 15,-2 3 127-15,-8 11 13 16,-10 16 30-16,2 18-180 0,2 20 0 15,4 18 0 1,5 56 0-16,5 55 0 0,5 49 0 16,24 17 0-16,11-17 0 15,-3-44 0-15,-8-49 0 16,-4-23 0-16,-7-12 0 16,2 2 0-16,-2-6 0 15,-3-7 0-15,-8-26 0 16,-7-13 0-16,0-16 0 0,-2-27 0 15,-18-20 0 1,-7-27-47-16,-6-24-11 0,4 6 17 16,6 9 38-16,10 17 3 15,11 22 27-15,2-2 29 16,0 4 10-16,0 13-66 16,13 17 0-16,5 12 0 15,2 16 0-15,4 0 0 16,3 24 0-16,2 16 0 15,-4 11 0-15,-10 5 0 16,-8 2 0-16,-7-2 0 0,-2-4 0 16,-25-8 0-1,-4-8 0-15,0-7 0 0,2-11 0 16,11-18-15-16,7 0-320 16,11-14-835-16</inkml:trace>
  <inkml:trace contextRef="#ctx0" brushRef="#br0" timeOffset="111877.01">18570 2035 2995 0,'0'0'1101'15,"0"0"-1101"-15,0 0 0 16,0 0 0-16,0 0 0 15,0 0 0-15,0 0 0 16,42-50 0-16,-10 56 0 16,1 22 0-1,1 12 0-15,-3 10 0 0,-9 8 0 16,-8-1 0-16,-14-3 0 0,0-10 0 16,0-12 0-16,-4-10 0 15,-4-14 0-15,8-8 0 16,0-12 0-16,2-28 0 15,21-16 0-15,4-13 0 16,4-5 0-16,2 6 0 16,1 10 0-1,-5 16 0-15,-3 20 0 0,-3 20 0 16,-4 2 0-16,2 30 0 0,1 12 0 16,3 6 0-1,1 0 0-15,5-4 0 0,4-12 0 16,-2-11 0-16,2-20 0 15,1-1-87-15,-5-27-26 16,-2-20-46-16,-9-13 41 16,-4-8 73-1,-12-12 40-15,-4-4 5 16,0-5 26-16,-17 5 68 0,-4 16 56 16,3 18 2-16,1 24-47 0,5 23-105 31,3 14 0-31,5 53 0 15,4 42 0-15,0 5 0 0,9-7 0 16,7-10 0-16,-6-30 0 0,7 0 0 16,-2-4 0-16,-4-21 0 15,0-20 0-15,-4-16 0 16,3-3 0-16,2-25 0 16,5-12 0-16,4-10 0 15,6-1 0-15,6 0 0 16,0 8 0-16,5 8 0 0,1 12 0 15,-2 14 0 1,-1 6 0-16,-3 10 0 0,-4 22 0 16,-6 6 0-16,-10 8 0 15,-9 1 0-15,-4-4 0 32,-15 1 0-32,-18-4 0 15,-10-8 0-15,3-7 0 16,4-9 0-16,12-12 0 15,15-4 0-15,9-6 0 16,17-24 0-16,31-11-84 16,56-32-240-16,-11 8-373 0,1 5-245 15</inkml:trace>
  <inkml:trace contextRef="#ctx0" brushRef="#br0" timeOffset="112277.42">20251 1881 1603 0,'0'0'1200'0,"0"0"-473"16,0 0-418-16,0 0-52 15,0 0-257-15,0 0 0 16,0 0 0-16,-134 30 0 16,102 18 0-16,5 8 0 15,8 6 0-15,9-2 0 16,10-9 0-16,6-11 0 0,25-16 0 16,11-19 0-16,4-5 0 15,4-31 0-15,-3-19 0 16,-7-13 0-16,-7-13 0 15,-6-22 0-15,-12-31 0 16,-15-23 0-16,0 12 0 16,-11 31 0-16,-9 43 0 15,3 36 0-15,-2 6 0 16,-1 12 0-16,3 12 0 16,3 16 0-16,3 34 0 0,11 20 0 15,0 27 0-15,16-3 0 16,15 2 0-16,5-4 0 15,-3-21 0-15,7-3 0 16,-3-18 0-16,0-20 0 16,3-30 0-16,-7 0-263 15,-8-12-565-15</inkml:trace>
  <inkml:trace contextRef="#ctx0" brushRef="#br0" timeOffset="112932.11">21079 1634 2663 0,'0'0'822'0,"0"0"-649"15,0 0 58-15,0 0-105 0,0 0-69 16,-75 149-33-1,75-90-24-15,29 2 0 0,10-7-9 16,11-12-54-16,0-16-26 16,2-14 7-16,-7-12-53 15,-12-8 49-15,-13-24 86 16,-18-12 32-16,-2-10 65 16,-22-8 7-16,-18-1-8 15,-7 3-15-15,-2 6-27 16,7 6-54-16,9 10 0 15,14 2 0-15,15 4 0 16,4 2 0-16,20-1 0 0,18 6 0 16,4 0 0-16,-1 6 0 15,-6 4 0-15,-6 5 0 16,-11 6 0-16,-7 0 0 16,-6 4 0-16,-5 0 0 15,0 0 0-15,0 0 0 16,0 0 0-16,0 0 0 15,0 2 0-15,0 14 0 16,0 14 0-16,0 10 0 16,0 14 0-16,0 11 0 15,0 9 0 1,8 8 0-16,3 4 0 16,3 7 0-16,1-1 0 0,6 2 0 15,-1-2 0-15,-1-3 0 16,4-5 0-16,-3-6 0 0,0-8 0 15,-4-8 0-15,-3-9 0 16,-6-13 0-16,0-10 0 16,-5-10 0-16,-2-10 0 15,0-8 0-15,0-2 0 0,-7-6 0 16,-26-43-305 0,2 6-287-16,2-5-298 0</inkml:trace>
  <inkml:trace contextRef="#ctx0" brushRef="#br0" timeOffset="113079.74">21411 2149 1864 0,'0'0'1103'31,"0"0"-539"-31,0 0-207 0,0 0-149 0,0 0-208 16,125-70 0-16,-76 56 0 16,0 4 0-1,-4-2 0-15,-8-8 0 16,-10 4-299-1,-11 0-877-15</inkml:trace>
  <inkml:trace contextRef="#ctx0" brushRef="#br0" timeOffset="113610.62">22093 1405 2547 0,'0'0'880'0,"0"0"-411"0,0 0-269 16,0 0-200-16,0 0 0 15,0 0 0-15,116-80 0 16,-71 94 0-16,-1 20 0 15,-2 14 0-15,-6 11 0 16,-10 5 0-16,-10 4 0 16,-7-2 0-16,-7-10 0 15,0-7 0-15,0-16 0 0,4-12 0 16,7-16 0-16,7-5 0 16,11-8 0-16,7-25 0 15,4-13 0-15,-1-13 0 16,-8-7 0-16,-11-2 0 15,-13 0 0-15,-9 5 0 16,0 13 0-16,-20 14 0 16,-9 20 0-16,-5 16 0 15,3 4 0-15,2 28 0 16,7 8 0-16,13 7 0 16,9-3 0-16,9-1 0 15,29-6 0-15,13-9-3 0,34-10-355 16,-12-8-358-16,-11-8-343 0</inkml:trace>
  <inkml:trace contextRef="#ctx0" brushRef="#br0" timeOffset="113911.31">23091 1740 1748 0,'0'0'681'16,"0"0"-392"-16,0 0 31 15,0 0-108-15,0 0-112 16,0 0-22-16,0 0 5 16,105-7 7-16,-91 26 4 15,-6 9-38-15,-6 11-11 16,-2 6 22-16,0 4-8 16,-2 1-14-16,-6-2-6 15,0-6-20-15,8-6 7 0,0-10-14 16,12-8-5-1,21-12 11-15,9-6-18 16,10-13-46-16,-1-24-103 0,2-41-157 16,-10 6-287-16,-19 0-477 0</inkml:trace>
  <inkml:trace contextRef="#ctx0" brushRef="#br0" timeOffset="114133.9">23272 1293 2292 0,'0'0'811'0,"0"0"-461"0,0 0-102 0,0 0-86 15,0 0-114-15,0 0-17 16,0 0-17-16,-27 30-9 16,42-18-5-16,4-6-1 15,1-4-23 1,-1-2 15-16,0 0 9 15,-9-14 1-15,-3-2 14 0,-7-2 1 16,0 4-16-16,-42 14-36 16,-5 0-307-16,-2 0-1079 15</inkml:trace>
  <inkml:trace contextRef="#ctx0" brushRef="#br0" timeOffset="114877.78">18122 3822 743 0,'0'0'1233'0,"0"0"-614"16,0 0-258-16,0 0 6 15,0 0-49-15,0 0-98 0,0 0-76 16,-91 26-53 0,132-22-91-16,19-4 0 0,19 0 0 15,13-4 0 1,-3-10-36-16,-13 4-258 0,-25 6-320 15,-31 4-396-15</inkml:trace>
  <inkml:trace contextRef="#ctx0" brushRef="#br0" timeOffset="115006.09">18053 4168 492 0,'0'0'1631'16,"0"0"-1027"-16,0 0-223 15,0 0-38-15,0 0-21 16,132 14-155-16,-61-33-124 15,11-9-43-15,41-23-201 16,-20 8-411 0,-14-2-551-16</inkml:trace>
  <inkml:trace contextRef="#ctx0" brushRef="#br0" timeOffset="115639.41">19373 3427 2031 0,'0'0'791'0,"0"0"-427"15,0 0-96-15,0 0-46 16,0 0-21-16,33-111-56 16,-33 95-71-16,-23 7-74 15,-10 5 0-15,-9 4 0 16,-7 0 0-16,0 7 0 15,0 18 0-15,11 5 0 0,13 2 0 16,15 4 0-16,10 2 0 16,8 0 0-16,26 0 0 15,13-2 0-15,6-2 0 32,0-2 0-32,-3-2 0 0,-8-2 0 0,-13 2 0 15,-11 1 0-15,-16 1 0 16,-2 0 0-16,-14 2 0 15,-21 2 0-15,-9 2 0 16,-8-2 0-16,0-2 0 0,4-5 0 16,12-6 0-1,10-9 0 1,14-6 0-16,12-3 0 16,0-1 0-16,16 0 0 15,22 3 0-15,9 7 0 16,8 5 0-16,5 5 0 15,-2 6 0-15,-4 8 0 16,-7 10 0-16,-9 10 0 16,-11 10 0-16,-10 11 0 0,-11 21 0 15,-6-6 0-15,0 2 0 16,-11 0 0-16,-4-17 0 16,-1 3 0-16,10-14 0 15,6-14 0-15,4-16 0 16,29-12 0-16,19-16 0 15,15-10 0-15,8 0 0 16,8-18 0-16,-5-4 0 16,-13 2 0-16,-28 8-236 15,-19 4-545-15,-18 8-1200 0</inkml:trace>
  <inkml:trace contextRef="#ctx0" brushRef="#br0" timeOffset="123840.74">27054 2532 1822 0,'0'0'647'15,"0"0"-372"-15,0 0 49 16,0 0-84-16,0 0-9 16,0 0-59-1,68-38-58-15,-41 30-25 0,4-2-20 16,5 2-23-16,8 0-16 0,3 2-29 15,4 4-1-15,-2 2 0 16,-5 14 0-16,-5 18-22 16,-13 12-37-16,-12 13-4 15,-14 7 44 1,0 6-7-16,-11 2 19 0,-16 2-3 16,-2-1 10-16,2-5 7 15,9-6-6-15,9-6 1 16,9-6-2-16,5-4 0 15,26-6-1-15,14-5-8 16,12-7 9-16,8-6 0 16,2-8-15-1,-2-9-2-15,-7-2-8 0,-14-3-13 0,-11 0 25 16,-13 0 5-16,-11 0 8 31,-7 0 5-31,-2 0 13 0,-6 14 38 16,-21 14-31-16,-11 14-23 0,-4 14 7 15,-3 10-9 1,12 10 0-16,10 4 1 0,19 7 0 16,4-1 5-16,25 0-6 15,17-4-1-15,14-5 0 16,4-7 0-16,2-4 0 16,-4-8 1-16,-6-4 0 0,-8-4 0 15,-11-3 0 1,-6-3 0-1,-13 0 0-15,-12-4 0 16,-2 2 0-16,-14-2 6 16,-21 0-5-16,-15 0 8 15,-12-4 6-15,-7-1 27 16,-6-7 27-16,1-2-11 16,9-8-19-16,11-7-39 0,19-8 0 15,20-3 0 1,15-22 0-16,40-50-114 0,16 4-431 15,2-1-713-15</inkml:trace>
  <inkml:trace contextRef="#ctx0" brushRef="#br0" timeOffset="123998.73">28425 4634 2890 0,'0'0'656'0,"0"0"-518"16,0 0-138-16,0 0-358 0,0 0-1168 0</inkml:trace>
  <inkml:trace contextRef="#ctx0" brushRef="#br0" timeOffset="132378.99">14916 14141 1355 0,'0'0'823'16,"0"0"-348"-16,0 0-141 15,0 0-61-15,0 0-43 16,0 0-119-16,-2-8-40 16,2 8-4-16,0 8-29 15,2 10 17-15,12 0-5 16,3-2-20-16,10 2 0 16,4-4-23-16,10-6 10 15,3-2 11-15,2-6-19 0,2 0 3 16,-4-14-4-16,-5-2-8 15,-4-4 10-15,-4-2-10 16,-4 0 0 0,-2 0 10-16,-8 6-10 0,-3 4 18 15,-3 8-8-15,0 4-2 16,2 0 9-16,5 0-17 16,4 11 0-16,5 8 0 15,4 1 0-15,5-2 0 16,4-6 0-16,0-4 0 15,0-2 0-15,0-6 0 0,-5 0 0 16,2-2 0 0,-6-14 0-16,-2-2 0 0,-5-2 0 15,-4 2 0-15,-7 8 0 16,-3 2 0-16,-6 6 0 16,0 2 0-16,5 0 0 15,3 10 0-15,3 4 0 16,8 0 0-16,1-2 0 15,5-2 0-15,2-8 0 16,3-2 0-16,-3 0 0 0,-2 0 0 16,-5-2 0-1,-4-4 0-15,-4 2 0 0,-1 4 0 16,-1 0 0 0,-1 0 0-16,2 0 0 0,3 0 0 15,3 4 0-15,-2 4 0 16,2 4 0-16,-1 0 0 15,-1 0 0-15,4 0 0 16,0 0 0-16,1 0 0 16,4-4 0-16,1-2 0 15,3-6 0-15,-3 0 0 16,0 0 0-16,-3-8 0 16,-3-2 0-1,-3 0 0-15,-4 0 0 0,-3 2 0 0,-4 4 0 16,-2 2 0-16,-1 2 0 15,-2 0 0-15,6 4 0 16,-1 12 0 0,4 2 0-16,3 0 0 0,4 0 0 15,4-8 0-15,7-2 0 16,5-8 0-16,4 0 0 16,-2 0 0-16,-1-14 0 15,-3 0 0-15,-5 2 0 16,-7 2 0-16,-1 4 0 15,-6 2 0-15,1 4 0 0,-3 0 0 16,3 0 0-16,-1 0 0 16,3 10 0-16,4 2 0 15,5 0 0-15,4 0 0 16,8 2 0 0,0-4 0-16,3-2 0 0,3-2 0 15,2-4 0-15,2-2 0 16,-3 0 0-16,2-6 0 15,-6-10 0 1,-5 0 0-16,-8-2 0 0,-4 0 0 0,-7 4 0 16,-7-2 0-16,0 2 0 15,-4 4 0-15,-2 4 0 16,-3 2 0 0,-2 2 0-16,2 2 0 0,0 0 0 15,5 0 0-15,2 0 0 16,6 0 0-16,6 0 0 15,3 0 0-15,2 0 0 16,5 0 0-16,1-4 0 16,-3-12 0-1,0-6 0-15,-2 0 0 0,-3-6 0 0,-3-2 0 16,-2-1 0-16,-1-1 0 16,-5 0 0-16,-1 2 0 15,-1 4 0-15,-5 8 0 16,-4 4 0-1,1 8 0 1,-3 6 0-16,0 0 0 16,2 0 0-16,1 0-12 15,3 10 10-15,5 0-4 0,3 0-39 16,1-4-1 0,3-4 17-16,0-2 20 0,2 0 9 15,-1-12 0-15,4-8 8 16,-3-6-7-16,-2-2-1 15,-2-2 1-15,-5-6 0 16,-2-2 7-16,-2-6-2 16,-7-7-6-16,0-3 1 15,0 0 0-15,0 2-1 16,-7 6 36-16,-7 10-3 0,-1 8-4 16,-3 6-5-1,1 5-24-15,-2 8 0 16,1 0 0-16,3 5 0 0,1 0 0 15,3 1 0-15,3-1 0 16,1-3 0-16,-2 0 0 16,-2-5-17-16,-3-6-26 15,-3-5 7-15,-10-3 21 16,-9-4 4-16,-9-2 10 16,-12 2 0-16,-13 4-6 15,-3 8 7-15,-5 8-1 16,-2 8 1-16,2 2 0 15,7 6 0-15,8 14 0 0,12 2-1 16,13 0 1-16,11-2 0 16,14 0-1-16,9-1-12 15,4-4 12-15,0-1-9 16,0-3-1-16,4-6 10 16,-2 0-14-16,-2-5 15 15,0 0 6-15,0 0 0 16,-18-10 9-16,-13-7-15 15,-9-3 0-15,-9 0-1 16,-4 4 2-16,-5 4-1 16,-2 6 0-16,-3 6 1 0,3 0-7 15,4 0 6-15,3 14 0 16,6 4-1-16,9 2-6 16,12 0 6-16,5 0-5 15,13-6-6-15,8-4 10 16,0-3-29-16,0-7-17 15,2 0 24-15,7-4 24 16,-3-14 3-16,-6-5 7 16,0-3-8-16,-15 2 10 15,-16 2-12-15,-10 4 1 0,-7 10 7 16,-8 8-7-16,-2 0 4 16,2 16-4-16,5 12-1 15,6 8 9 1,12 0-9-16,8-2 0 0,12-4-7 15,7-5 8-15,6-7-1 16,0-11 0-16,0-7-6 16,10 0 5-16,5-7-6 15,6-18 7-15,-5-7 0 0,-7-4 0 16,-9-4 0 0,0 0 0-16,-23 2 0 0,-19 8-1 15,-16 10-5-15,-9 16 6 16,-11 4 0-16,-2 20 0 15,2 18 15-15,7 8-5 16,11 6-1-16,12 3 4 16,17-3-13-16,16-6 0 15,15-10-1-15,0-8 2 16,19-12 4 0,16-12 11-16,2-4-5 15,3-10-10-15,-4-20-1 16,-9-8-9-16,-13-5 8 0,-14-3 0 0,0-2 1 15,-29 6-1-15,-17 6 1 16,-7 14-1 0,-10 14 1-16,-1 8-6 15,-5 18 6-15,2 20 1 0,5 14 14 16,6 9 0-16,10 1-2 16,9-4 0-16,16-4-12 15,11-12 0-15,10-10 0 0,0-10 5 16,23-10 11-1,10-9 7-15,7-3-8 0,3-11-14 16,-6-17-2-16,-5-10-27 16,-14-4 3-16,-12-2 8 15,-6 2 15-15,-10 8 1 16,-20 12 0-16,-10 13-1 16,-2 9-8-16,-6 21 8 15,2 17-5 1,-1 10 6-16,7 6 0 0,5 0 0 15,3-4 0-15,8-8 0 16,5-6-7 0,7-9 6-16,7-7-7 15,3-8 7-15,2-4-8 16,0-7-2-16,2-1 2 16,7 0-13-16,-1-1-4 15,0-13 19-15,-8-4 1 16,0 0 0-16,-2 0 5 15,-19 1 1-15,-8 7-6 16,-4 10 6-16,-2 0-1 16,-3 10 0-16,1 18 0 15,4 9 1-15,6 5 5 16,10 2-4-16,6-2 0 0,11-2 1 16,0-8-2-16,7-8 0 15,20-8 0-15,4-8 5 16,4-8 10-16,3 0-15 15,-3-18-8-15,-6-4-4 16,-10-6 3-16,-13 2 9 16,-6-2 0-16,0 6 0 15,-25 4 1-15,-6 10 1 16,-2 8 11-16,-1 6-6 0,5 22-7 16,7 10-1-1,9 8 1-15,13 0 0 0,0 0 5 16,17-3-5-16,18-10 6 15,4-4 4-15,3-13-8 16,-2-7 8-16,-1-6-9 16,-10-3 0-16,-10 0 5 15,-5-3-6-15,-10-2 9 16,-4-3 9-16,0 2-6 16,0 2 4-16,-2-2 16 15,-6 2-13-15,0 0-5 16,2 1-14-16,4 2-72 0,2 1-140 15,13 0-516-15,7 0-761 0</inkml:trace>
  <inkml:trace contextRef="#ctx0" brushRef="#br0" timeOffset="132478.12">15500 14217 2045 0,'0'0'866'0,"0"0"-619"0,0 0-247 16,0 0-250-16</inkml:trace>
  <inkml:trace contextRef="#ctx0" brushRef="#br0" timeOffset="137611.16">8163 15109 1222 0,'0'0'1244'16,"0"0"-987"-16,0 0 44 15,0 0-21-15,0 0-86 16,0 0-131-16,-42-12-40 15,42 16-10-15,2 14 71 16,9 8 57-16,7 2-37 16,2 4-43-16,7 3-13 15,6-9-33-15,6-4 6 16,3-8-20-16,7-14 0 16,2 0 13-16,2-16-14 0,-1-12 0 15,-6-4 6-15,-8 0-3 16,-7 1-3-16,-9 4 0 15,-3 10 0-15,-8 5 0 16,-1 10 0-16,2 2 0 16,5 0 0-16,6 14 0 15,6 8 0-15,6 0 0 16,3 1 0-16,5-5 0 16,3-4 0-16,4-6 0 15,0-8 0-15,0 0 0 0,-3-13 0 16,-7-9 0-16,-3-4 0 15,-8-2 0-15,-6 2 0 16,-8 4 0-16,-3 6 0 16,-8 8 0-16,0 8 0 15,1 0 0-15,1 8 0 16,8 20 0-16,6 3 0 16,4 2 0-16,7 2 0 15,5-9 0-15,3-8 0 16,0-8 0-16,-1-10 0 15,2 0 0-15,-4-10 0 16,-4-12 0-16,-7-6 0 0,-2 3 0 16,-5 1 0-16,-5 6 0 15,-3 6 0-15,-4 8 0 16,1 4 0-16,4 0 0 16,5 14 0-16,6 11 0 15,4 2 0-15,5 0 0 16,4-5 0-16,-2-4 0 15,-2-10 0-15,2-6 0 16,-1-2 0-16,1-2 0 0,0-18 0 16,1-4 0-1,-5-2 0-15,-3-1 0 0,-4 4 0 16,-6 4 0-16,-7 7 0 16,-5 6 0-16,-2 6 0 15,4 0 0-15,0 16 0 16,7 9 0-16,5 2 0 15,5 0 0-15,6-5 0 16,4-7 0-16,3-8 0 16,1-7 0-16,-1 0 0 15,-1-16 0-15,-6-8 0 16,0-7 0-16,-6 1 0 16,-6-2 0-16,-1 2 0 0,-7 6 0 15,-2 6 0-15,-2 10 0 16,-1 4 0-16,9 4-48 15,1 0-630-15,-1 10-637 0</inkml:trace>
  <inkml:trace contextRef="#ctx0" brushRef="#br0" timeOffset="137741.54">10968 15119 2440 0,'0'0'799'0,"0"0"-620"0,0 0-179 15,0 0-447 1</inkml:trace>
  <inkml:trace contextRef="#ctx0" brushRef="#br0" timeOffset="154203.45">20220 4586 2061 0,'0'0'552'15,"0"0"-360"-15,0 0 156 16,0 0-3-16,0 0-119 15,0 0-85-15,0 0-7 16,2-11-37-16,4 22-97 16,5 11 0-16,3 8 0 0,5 8 0 15,15 4 0-15,11-2 0 16,11-4 0-16,8-12 0 16,5-10 0-16,0-14 0 15,-2 0 0 1,-9-16 0-16,-7-12 0 0,-7-6 0 15,-7 2 0-15,-11 4 0 16,-4 8 0-16,-6 12 0 0,4 8 0 16,7 2 0-16,12 24 0 15,13 6 0-15,10 6 0 16,9 0 0-16,4-4 0 16,-2-7 0-16,-1-9 0 15,-10-13 0-15,-5-5 0 16,-5 0 0-16,-3-12 0 15,-5-16 0-15,6-8 0 16,-4-6 0-16,3 0 0 16,-7 2 0-16,-4 10 0 0,-7 12 0 31,-4 14 0-31,-2 4 0 0,-1 14 0 0,5 16 0 16,0 6 0-1,7 2 0-15,2-2 0 0,7-6 0 16,3-10 0-1,6-9 0-15,2-10 0 0,4-1 0 16,2-14 0-16,1-12 0 16,-1-8 0-16,-4-2 0 15,-3 0 0-15,-8 4 0 16,-7 10 0-16,-7 8 0 0,-4 14 0 16,0 0 0-16,-2 18 0 15,4 12 0-15,3 2 0 16,3-2 0-16,9-6 0 15,3-6 0-15,6-12 0 16,5-6 0 0,7-2 0-16,0-22 0 15,2-6 0-15,-4-4 0 16,-1-4 0-16,-6 0 0 0,-2 6 0 16,-10 6 0-1,-3 12 0-15,-7 8 0 0,-5 6 0 0,-2 2 0 16,0 16 0-16,0 4 0 15,5 0 0 1,5 0 0-16,13-4 0 16,8-6 0-1,9-6 0-15,6-6 0 16,8 0 0-16,4-20 0 16,0-6 0-16,2-4 0 15,0-2 0-15,-9 0 0 16,-9 6 0-16,-13 9 0 0,-15 9 0 15,-12 8 0-15,-11 3 0 16,-2 16 0-16,-3 6 0 16,1 1 0-16,1-5 0 15,8 0 0-15,6-9 0 16,10-6 0-16,5-6 0 16,10 0 0-16,7-14 0 15,-1-6 0-15,3-6 0 16,-1-3 0-16,1 0 0 15,-3-1 0-15,-4 1 0 16,-6 8 0-16,-10 3 0 0,-9 7 0 16,-8 5 0-16,-9 2 0 15,-3 4 0-15,-5 0 0 16,0 0 0-16,0 0 0 16,5 0-86-16,21 0-395 15,-5 0-346-15,4 0-708 0</inkml:trace>
  <inkml:trace contextRef="#ctx0" brushRef="#br0" timeOffset="154314.1">26219 4474 2271 0,'0'0'612'16,"0"0"-335"-16,0 0-36 16,0 0-241-16,0 0-26 15,0 0-1125-15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10:28.306"/>
    </inkml:context>
    <inkml:brush xml:id="br0">
      <inkml:brushProperty name="width" value="0.05292" units="cm"/>
      <inkml:brushProperty name="height" value="0.05292" units="cm"/>
      <inkml:brushProperty name="color" value="#FF0000"/>
    </inkml:brush>
  </inkml:definitions>
  <inkml:trace contextRef="#ctx0" brushRef="#br0">2873 10359 557 0,'0'0'494'0,"0"0"-370"16,0 0-18-16,0 0 16 15,0 0-60 1,0 0-31-16,32-22 36 0,-28 16 1 0,1 0 3 16,-1 2 11-1,-1 0 12-15,-1 2 10 0,0 2-24 16,-2-2-18-1,2 2-12-15,-2 0-19 0,0 0-3 32,2-2-6-32,0 2-7 15,1-4-3-15,1 2-12 16,-2-4 0-16,1 0 0 0,-1 0-9 16,1-2 9-16,-3 0-1 15,0-1 1-15,0 1 17 16,0 3 41-16,0-1 16 15,0-1-19-15,0 4-24 16,0-4 11-16,0 6-12 16,0-3-6-16,0 4 16 15,0-3 3-15,-3 3 17 16,3 0 22-16,0 0-27 16,0 0 3-16,-2 0-5 15,2 0-16-15,0 0 14 0,0 0-17 16,0 0 5-16,0 0 0 15,0 0-19-15,0 0 1 16,-3 0-5-16,3 0 5 16,-2 0 20-16,0 0-15 15,0 0-3 1,-1 0-2-16,-1 3-20 0,-5 7 17 16,-2 3 1-16,-2 5-18 15,-5 5 19-15,0 1-20 16,-2 2 0-16,3 0 13 15,-2-2-13-15,3 0 2 0,3-4-2 16,3-4 1-16,0 0 3 16,1-4-4-16,3 0 0 15,-1-2 8-15,-2 0-7 16,2 0-2-16,-1-1 1 16,1 0 0-16,-2 0 1 15,2-1-1-15,1 2 0 16,-3-2 1-16,2 2-1 15,-2-2 0-15,2 2 0 16,-1-1-1-16,0 1 0 0,0 1 1 16,-1-1 0-16,3-2 5 15,-4-1-5-15,4 0-1 16,3-5 1 0,1 0 0-16,2-2-1 0,0 0 1 15,0 0 0 1,0 0 10-16,0-2-2 0,0-4-7 15,0 0 0 1,0 0 0-16,2 1 17 0,5 1-18 0,-1 0 0 16,0 1-1-1,-2 1 2-15,-2 0-1 0,0 2 0 16,0 0 1-16,1-3-2 16,-3 3-1-16,2-1 2 15,-2 1-1-15,2-3 8 16,-2 2-7-16,2-3 0 15,-2 2 1-15,2-2 5 16,0 0-6-16,2 0-1 16,-4 1-5-16,2 2 12 15,-2 1-5-15,0 0-1 0,0 0 0 16,0 0 0-16,0 0 2 16,0 0-2-16,0 0 21 15,2 0-6-15,0 0 0 16,2 0 1-16,1 0 20 15,1 0 11-15,1 0-14 16,0 0-5-16,2 0 14 16,-1 1-21-16,6 6 18 15,-1 3-10-15,1 2-11 16,1 2 3-16,3 1-21 0,-2 0 2 16,2 1 9-1,-1-2-10-15,1-2 10 0,0 0-10 16,0-2 0-16,-2-2 3 15,-3-2-4-15,0 0-1 32,-4 2 1-32,2-2 0 0,-2 0 6 0,0 2-6 15,0-2 1-15,-3 0 0 16,1-2-1-16,0 2-1 16,-2-4 0-16,-1 2 1 15,0-2 5-15,-2 0-5 16,1-2 0-1,-3 2 1-15,2-2-1 16,-2 0-8-16,0 0 8 0,0 0 1 0,0 0 8 16,0 0-8-1,0 0 9 1,0 0-10-16,0 0 0 16,-2 0-61-16,-11 0-245 15,-3 0-724-15</inkml:trace>
  <inkml:trace contextRef="#ctx0" brushRef="#br0" timeOffset="968.89">2867 10249 649 0,'0'0'305'16,"0"0"-90"0,0 0 5-16,0 0-32 0,0 0-63 15,0 0-14-15,0 0 12 16,33-24-39-16,-26 21-8 15,0 3-26-15,-3-1 44 16,3-2 47-16,-3 0-3 16,1-1-44-16,1 0-41 0,2 0-41 15,-4 0-4-15,0-1-8 16,-2 4 0-16,-2 1 29 16,0 0 47-16,0 0 52 15,0 0 55-15,-2 3-56 16,-14 12-79-16,-1 5-36 15,-4 3 6-15,2 6 2 16,-4 1-12-16,1 2-2 16,1 0-5-16,2-4-1 15,3-4-1-15,3-2-5 0,2-4 6 16,2-6 5 0,2-4-5-16,5-4 0 15,2-4 7-15,0 0-6 0,0 0 7 16,0 0 2-16,0 0-1 15,0 0 27-15,0 0 8 16,0 0 4-16,0 0 7 16,0 0-28-16,2 0-3 15,5 6 33-15,2 2 2 16,0 4-4-16,2 2-17 16,-3 0-8-16,2 3-2 0,3-2-17 15,1 3 10 1,1-1-9-16,3-2-3 0,-1 4 7 15,6 1-15-15,-1 0-1 32,3 0 10-32,-1 0-9 0,-2-2-1 0,-3-4 0 15,-4-2 1-15,-7-4 5 16,-2-4-5-16,-4-2 6 16,0-2 44-1,-2 0-3-15,0 0-23 16,0 0-25-16,0 0 0 0,0 0 0 15,0 0 0-15,0 0 0 16,0 0 0-16,0 0 0 0,0 0 0 16,0 0 0-1,0 0 0-15,-4 0 0 0,-12-8-293 16,-3-4-1147-16</inkml:trace>
  <inkml:trace contextRef="#ctx0" brushRef="#br0" timeOffset="18232.5">4845 4556 2402 0,'0'0'744'15,"0"0"-570"-15,0 0 0 16,0 0 28-16,0 0-107 16,0 0-40-16,41 42 25 15,-26-16-44-15,1 0-17 0,-3-2 25 16,-2-6-23-16,-4-6-6 16,0-6 20-16,1-6-35 15,9 0 0-15,12-18 0 31,15-20 0-31,16-14 0 0,9-11 0 0,9-2 0 16,-3 0 0 0,-8 13 0-16,-17 16 0 0,-38 28-161 15,-12 8-657-15,-8 8-1143 16</inkml:trace>
  <inkml:trace contextRef="#ctx0" brushRef="#br0" timeOffset="19734.55">15768 7650 2574 0,'0'0'660'0,"0"0"-425"0,0 0 57 15,0 0-121-15,0 0-90 16,0 0-43-16,24 46 7 16,-40 54-45-16,-13 3 0 15,0-5 0-15,-2-12 0 16,5-24 0-16,1 0 0 16,1-4 0-16,5-20 0 15,13-17 0-15,6-21 0 16,0-2 0-16,9-37 0 15,15-23 0-15,14-36 0 0,9-44 0 16,9-41 0-16,-7 13 0 16,-13 39 0-16,-14 51 0 15,-13 52 0-15,-2 10 0 16,-1 16 0-16,3 4 0 16,0 58 0-16,4 44 0 15,12 33 0-15,2-5 0 16,-6-23 0-16,2-37 0 15,-7-24 0-15,6 4 0 16,5-2 0-16,2-2 0 16,-3-11 0-16,-3-18 0 0,-1-9 0 15,-4-10 0-15,-7-24-168 16,-4-10-406-16,-7-2-632 0</inkml:trace>
  <inkml:trace contextRef="#ctx0" brushRef="#br0" timeOffset="19934.93">15692 8035 2292 0,'0'0'1028'0,"0"0"-548"15,0 0-274-15,0 0-116 16,0 0-90 0,0 0 0-16,156-34 0 0,-85 19 0 15,2 0 0-15,-1 1-221 16,10 0-373-16,-15 6-308 15,-16 4-580-15</inkml:trace>
  <inkml:trace contextRef="#ctx0" brushRef="#br0" timeOffset="20661.41">16590 7989 1443 0,'0'0'1042'0,"0"0"-416"15,0 0-286-15,0 0-37 16,0 0-102-16,0 0-60 15,0 0-141-15,-23-67 0 16,-6 66 0-16,-6 1 0 16,-5 1 0-16,1 24 0 15,6 7 0-15,8 2 0 16,8 2 0-16,9-2 0 16,8-8 0-16,0-4 0 15,8-10 0-15,19-10 0 0,9-2 0 16,6-12 0-1,7-18 0-15,-1-14 0 0,0-8 0 16,-9-10 0-16,-5-11 0 16,-10-7 0-16,-10-6 0 15,-7-2 0-15,-7 8 0 16,0 16 0-16,0 19 0 16,-9 23 0-16,-3 22 0 15,2 18 0-15,-6 50 0 0,3 39 0 16,8-1 0-1,5-6 0-15,5-18 0 0,22-23 0 16,12-1 0-16,13-6 0 16,8-18 0-16,3-18 0 15,-3-16 0 1,-8 0 0-16,-4-28 0 16,-13-12 0-16,-8-6 0 0,-12-2 0 15,-10 3 0-15,-5 12 0 16,0 8 0-16,0 13 0 15,-3 12 0 1,-3 0 0-16,-5 33 0 0,5 11 0 16,-2 10 0-16,4 8 0 15,2 2 0-15,2 6 0 0,0 0 0 16,0 6 0-16,0 4 0 16,0 5 0-16,0 1 0 15,-5 0 0-15,3-8 0 16,0-5 0-16,-2-15 0 15,-1-14 0-15,-4-12 0 16,-6-12 0-16,-6-12 0 0,-10-8 0 16,-7-4 0-1,-6-24 0-15,-1-14 0 0,8-14 0 16,8-12 0-16,15-11 0 16,14-7 0-1,9-4 0 1,27 0-50-16,28-38-454 15,-8 23-365-15,-7 13-989 0</inkml:trace>
  <inkml:trace contextRef="#ctx0" brushRef="#br0" timeOffset="20800.74">17102 7457 553 0,'0'0'2370'0,"0"0"-1603"16,0 0-361-16,0 0-406 15,0 0 0-15,0 0 0 16,0 0-123-16,54 6-739 0</inkml:trace>
  <inkml:trace contextRef="#ctx0" brushRef="#br0" timeOffset="21235.07">17771 8003 2053 0,'0'0'769'0,"0"0"-393"16,0 0-32-16,0 0-95 15,0 0-81-15,0 0-99 16,-129-100-1-16,83 100-68 0,-4 18 0 15,-2 15 0-15,6 12 0 16,9 5 0-16,14 2 0 16,13-6 0-16,10-8 0 15,8-8 0 1,20-12 0-16,10-12 0 0,4-6 0 16,2-6 0-1,-1-20 0-15,-7-8 0 0,-5-4 0 16,-6 0 0-16,-8 4 0 15,-3 8 0-15,-5 12 0 16,-5 12 0-16,2 2 0 0,2 22 0 16,3 16 0-1,1 4 0-15,5 2 0 0,3-4 0 16,7-8 0-16,17-20-153 16,-2-7-386-16,-3-5-479 0</inkml:trace>
  <inkml:trace contextRef="#ctx0" brushRef="#br0" timeOffset="22020.41">18219 7830 1862 0,'0'0'932'0,"0"0"-365"16,0 0-204-16,0 0-143 0,0 0-68 15,0 0-152-15,0 0 0 16,-60 10 0-16,31 24 0 15,0 9 0-15,0 7 0 16,8 2 0-16,10 0 0 16,9-4 0-16,2-4 0 15,13-10 0-15,18-6 0 16,12-11 0-16,10-14 0 0,7-3 0 16,9-7 0-16,3-24 0 15,1-7 0-15,-2-6 0 16,-5-6 0-16,-14 0 0 15,-13 4 0-15,-17 7 0 16,-13 7 0-16,-9 10 0 16,0 10 0-16,-29 10 0 15,-7 2 0-15,-11 10 0 16,0 22 0-16,3 8 0 16,6 7 0-1,14 3 0-15,17-4 0 0,7-6 0 0,18-8 0 16,27-10 0-1,7-12 0-15,12-10 0 0,0 0 0 16,-4-20 0-16,-7-8 0 16,-8-8 0-16,-11-4 0 15,-7-2 0 1,-10 0 0-16,-3 6 0 0,-8 11 0 16,-4 11 0-16,-2 14 0 15,0 0 0-15,0 25 0 16,0 11 0-16,0 4 0 15,5 4 0-15,3-6 0 0,6-6 0 16,1-10 0 0,1-8 0-16,2-10 0 0,0-4 0 15,4-2 0-15,-2-20 0 16,2-6 0 0,1-4 0-16,-3-2 0 0,-2 5 0 15,-2 8 0-15,-6 6 0 16,-1 11 0-16,1 4 0 15,-2 0 0 1,3 17 0-16,3 6 0 0,1 4 0 0,1 1 0 16,4-4 0-1,2-4 0-15,3-8 0 0,0-8 0 16,-2-4 0-16,4 0 0 16,-2-20 0-16,0-6 0 15,1-22-156 1,-6 6-542-16,-2 4-667 0</inkml:trace>
  <inkml:trace contextRef="#ctx0" brushRef="#br0" timeOffset="22794.8">19832 7818 2046 0,'0'0'877'0,"0"0"-406"16,0 0-122-16,0 0-118 15,0 0-109-15,0 0-122 16,0 0 0-16,-108 60 0 0,87-21 0 16,9 2 0-16,12-2 0 15,0-5 0-15,27-8 0 16,18-8 0-16,11-12 0 15,8-6 0-15,5-4 0 16,-4-18 0-16,-10-7 0 16,-8-2 0-16,-12-3 0 15,-10 0 0-15,-9-1 0 16,-7 7 0-16,-5 10 0 16,-2 10 0-16,-2 8 0 0,0 7 0 15,0 20 0 1,0 9 0-16,0 5 0 0,0-1 0 15,4-6 0-15,19-10 0 16,6-10 0-16,6-12 0 16,6-2 0-16,-3-8 0 15,-3-16 0-15,-6-4 0 16,-6-4 0-16,-6 0 0 16,-8 1 0-16,-4 5 0 15,-5 7 0-15,0 6 0 16,0 9 0-16,0 4 0 15,-2 4 0-15,-10 23 0 16,-1 10 0-16,-1 12 0 0,4 5 0 16,1 4 0-16,4 4 0 15,2 4 0-15,3 5 0 16,0 1 0-16,0 2 0 16,0 4 0-1,10 0 0-15,-3-4 0 0,-3-2 0 16,0-5 0-16,-2-13 0 15,-2-12 0-15,0-14 0 16,0-12 0-16,-10-12 0 16,-15-4 0-16,-8-12 0 15,-5-22 0-15,-3-20 0 0,10-14 0 16,11-15 0-16,14-3 0 16,6 4 0-16,17 10 0 15,17 12 0-15,6 14 0 16,5 10 0-16,-4 7 0 15,13 3 0-15,-14 6-173 16,-6 6-677-16</inkml:trace>
  <inkml:trace contextRef="#ctx0" brushRef="#br0" timeOffset="23501.12">21175 7746 2822 0,'0'0'819'0,"0"0"-364"16,0 0-455-16,0 0 0 15,0 0 0-15,0 0 0 16,0 0 0-16,-26 144 0 16,16-80 0-16,6 1 0 15,4-9 0-15,0-12 0 16,0-12 0-16,0-16 0 16,0-16 0-16,6 0 0 15,4-34 0-15,1-16 0 16,-1-18 0-16,2-12 0 15,1-5 0-15,1 1 0 16,1 12 0-16,-1 20 0 0,-3 22 0 16,0 26 0-16,0 6 0 15,4 40 0-15,4 18 0 16,0 14 0-16,1 7 0 16,3-3 0-16,0-8 0 15,-6-14 0-15,3-14 0 16,-5-18 0-1,-1-16 0-15,1-8 0 0,6-12 0 16,3-26 0-16,8-18 0 0,1-15 0 16,2-9 0-1,1-4 0-15,-3 4 0 0,-6 16 0 32,-6 18 0-32,-13 24 0 0,-3 22 0 0,-5 4 0 15,0 38 0 1,0 20 0-16,-3 12 0 0,-1 6 0 15,0 2 0-15,4-5 0 16,0-9 0-16,2-10 0 16,18-12 0-16,11-14 0 15,9-10 0-15,36-22-278 16,-10 0-684-16,0-6-1064 0</inkml:trace>
  <inkml:trace contextRef="#ctx0" brushRef="#br0" timeOffset="23867.55">22452 7995 1748 0,'0'0'963'0,"0"0"-346"0,0 0-110 0,-67-105-246 15,36 92-261-15,-2 10 0 16,-5 3 0-16,-3 33 0 16,1 13 0-16,7 8 0 15,8 4 0-15,14-6 0 16,11-10 0-16,3-10 0 15,26-16 0-15,6-12 0 0,9-4 0 16,-1-16 0 0,-1-16 0-16,-6-4 0 0,-7-2 0 31,-7 0 0-31,-7 4 0 16,-3 7 0-16,-8 12 0 15,-1 11 0-15,-3 4 0 16,0 14 0-16,0 18 0 0,0 4 0 15,0 2 0-15,0-4 0 16,10-4 0-16,9-10 0 16,7-8 0-16,8-10 0 15,6-2 0-15,3-10 0 16,3-12 0-16,-2-4-21 16,12-10-461-16,-11 8-459 15,-7 6-743-15</inkml:trace>
  <inkml:trace contextRef="#ctx0" brushRef="#br0" timeOffset="24500.68">22848 7586 1721 0,'0'0'723'16,"0"0"-128"-16,0-107-63 15,0 83-191-15,0 18-157 16,0 6-184-16,0 28 0 15,0 24 0-15,0 19 0 16,0 9 0-16,0 6 0 16,3-2 0-16,3-6 0 15,3-7 0-15,0-13 0 0,2-14 0 16,0-14 0 0,-2-12 0-16,0-12 0 0,-2-6 0 15,4-4 0-15,4-22 0 16,4-8 0-16,0-6 0 15,4-4 0-15,1 2 0 16,-3 5 0-16,0 9 0 16,-2 10 0-16,1 10 0 15,-3 8 0-15,6 0 0 16,-1 25 0-16,2 8 0 0,1 10 0 16,-5 5 0-16,-7 0 0 15,-3-4 0-15,-8-4 0 16,-2-6 0-16,0-8 0 15,-2-10 0-15,-10-5 0 16,1-10 0-16,-1-1 0 16,8-8 0-16,4-18 0 15,0-10 0-15,20-12 0 16,16-10 0-16,9-2 0 16,4 6 0-16,-2 9 0 15,-7 19 0-15,-7 16 0 0,-11 10 0 16,-4 10 0-16,-9 25 0 15,-4 6 0 1,-5 8 0-16,0-1 0 0,2-4 0 16,4-6 0-16,7-8 0 15,5-10 0-15,9-12 0 16,5-8-65-16,17-42-404 16,-7-8-203-16,-4-6-146 0</inkml:trace>
  <inkml:trace contextRef="#ctx0" brushRef="#br0" timeOffset="24601.93">23933 7459 1160 0,'0'0'1235'16,"0"0"-591"-16,0 0-296 0,0 0-106 15,0 0-217-15,0 0-25 16,-114-36-383-16,81 48-1022 0</inkml:trace>
  <inkml:trace contextRef="#ctx0" brushRef="#br0" timeOffset="24755.03">22456 7612 753 0,'0'0'2434'16,"0"0"-1721"-16,0 0-588 16,210-16-54-16,-52 6-71 15,18 3-128-15,-40 6-500 16,-33 1-681-16</inkml:trace>
  <inkml:trace contextRef="#ctx0" brushRef="#br0" timeOffset="25023.24">24224 7764 2737 0,'0'0'1000'0,"0"0"-641"16,0 0-359-16,0 0 0 15,0 0 0 1,0 0 0 0,-72 136 0-16,38-78 0 15,-1 3 0-15,-1-3 0 16,7-10 0-16,4-8 0 0,7-14 0 16,7-12-8-16,5-14-289 15,4-18-257-15,2-18-391 16,0-6-1012-16</inkml:trace>
  <inkml:trace contextRef="#ctx0" brushRef="#br0" timeOffset="25165.05">23978 7752 1802 0,'0'0'941'15,"0"0"-256"-15,0 0-157 0,0 0-388 16,0 0-140-16,0 0 0 16,0 0 0-16,78 112 0 15,-43-55 0-15,8-1 0 16,4-7 0-16,27-4 0 15,-10-15-336-15,-6-14-784 0</inkml:trace>
  <inkml:trace contextRef="#ctx0" brushRef="#br0" timeOffset="25290.73">24791 7947 2891 0,'0'0'762'0,"0"0"-524"16,0 0-33-16,0 0-205 0,0 0 0 15,0 0-69 1,0 0-526-16,-127 76-911 0</inkml:trace>
  <inkml:trace contextRef="#ctx0" brushRef="#br0" timeOffset="25621.59">22157 8632 2198 0,'0'0'564'0,"0"0"-188"16,0 0 185-16,0 0-164 16,0 0-397-16,123-52 0 15,7 38 0-15,49-6 0 16,29-2 0-16,-1 2 0 15,-9 0 0-15,-30 10 0 16,-37 4 0-16,-31 2 0 16,-35 4 0-16,-22 0 0 15,-8 0 0-15,-10 0-126 16,-21 0-237-16,-39 10-226 0,-23-2-71 16,-11 0-661-16</inkml:trace>
  <inkml:trace contextRef="#ctx0" brushRef="#br0" timeOffset="25857.84">22229 8827 2340 0,'0'0'705'16,"0"0"-320"-16,0 0 131 16,0 0-366-16,0 0-150 15,169-14 0-15,-13-8 0 16,20 0 0-16,0 0 0 0,-15 0 0 15,-26 1 0-15,-23 6 0 16,-29 2 0-16,-23 5 0 16,-16 3 0-16,-4-1 0 15,-4 2 0-15,-8-3 0 16,-9 1-201-16,-11 2-289 16,0-1-620-16</inkml:trace>
  <inkml:trace contextRef="#ctx0" brushRef="#br0" timeOffset="26034.11">24081 8614 2944 0,'0'0'917'15,"0"0"-753"-15,0 0-121 16,0 0-43-16,0 0-271 15,0 0-1213-15</inkml:trace>
  <inkml:trace contextRef="#ctx0" brushRef="#br0" timeOffset="30793.98">15765 8664 578 0,'0'0'1420'0,"0"0"-867"16,0 0-252-16,0 0-25 15,0 0-68-15,0 0-44 16,0-10 2-16,0 9-4 16,0 1-15-16,0 0-26 0,0 0-121 15,0 0 0 1,0 4 0-16,0 17 0 0,0 12 0 16,-4 9 0-16,-2 4 0 15,0 4 0-15,2 0 0 16,4-4 0-16,0-3 0 15,0-7 0 1,0-9 0-16,0-7 0 0,0-8 0 16,2-7 0-16,-2-5 0 15,0 0 0-15,0-24 0 16,0-8 0-16,0-8 0 16,-2-5 0-16,-4-5-12 0,-1-4 3 15,1 0 0 1,0 4 9-16,4 4 1 0,2 10-1 15,0 5 1-15,0 9 5 16,8 6 0-16,0 4 10 16,3 2-16-16,5 4 0 31,3 0 0-31,4 4 0 0,2 2 0 16,4 0 0-16,-2 0 0 15,-3 10 0-15,-4 8 0 16,-6 6 0-1,-8 4 0-15,-6 7 0 0,0-2 0 16,-2 2 0-16,-16-3 0 16,-2-4 0-16,-4-2-9 15,1-4-1-15,3-6 9 16,2-6 1-16,7-2 0 16,4-6 0-16,3-2 0 15,4 0-1-15,0 0 0 16,0 0 1-16,2 0 8 15,14 0-8-15,6 0 6 16,2 0-6-16,8 0 8 16,-1 0-8-16,2 0 0 0,-4 2 0 15,0 12 0-15,-4 0 0 16,-3 4 0-16,-4 2 0 16,-7 4 0-16,-4 2-3 15,-7 1 3-15,0-4-5 16,-2-1 4-16,-16-1 2 15,-5-5-1-15,-3-4 5 16,-3-6-2-16,0-2-3 0,-2-4 0 16,4 0 0-1,2 0 0-15,5-6 0 0,5-2 0 16,6 4 0-16,4 0 0 16,5-1 0-16,0 4 0 15,0-2 0-15,0-1 0 16,9 1-26-16,13-4-280 15,-2-1-633-15,1 4-1487 0</inkml:trace>
  <inkml:trace contextRef="#ctx0" brushRef="#br0" timeOffset="31267.08">16171 8923 649 0,'0'0'1405'0,"0"0"-715"15,0 0-226-15,0 0-159 16,0 0-62-16,0 0-126 15,0 0-39-15,0 18-19 16,-5 8-16-16,3 0-9 16,2 0-33-16,0-3-1 15,7-5 0-15,11-9-13 16,4-4-5-16,0-5-30 16,1 0 0-16,-4-14 9 15,-5-7 1-15,-3-5 25 16,-9-4 2-16,-2-4 5 15,0-4 5-15,-4 2-10 16,-11 4 5-16,-2 6 6 0,5 12 0 16,0 12 6-16,3 2-1 15,7 10-4-15,2 14-2 16,0 0-8-16,27-2-11 16,15-10-140-16,9-10-115 15,10-2-232-15,16-32-57 16,-15-6-192-16,-14 0-703 0</inkml:trace>
  <inkml:trace contextRef="#ctx0" brushRef="#br0" timeOffset="31660.24">16621 8640 1375 0,'0'0'594'0,"0"0"-125"0,0 0-115 15,0 0 14-15,0 0-133 16,0 0-32-16,0 0 20 16,-95 86-76-1,91-25-19-15,4 1-128 0,0 0 0 16,6-6 0-16,7-6 0 15,1-11 0-15,-4-9 0 16,1-12 0-16,-1-11 0 16,-4-7 0-16,3 0 0 15,-1-15 0-15,4-13 0 16,1-7 0-16,1-1 0 0,1 4 0 16,1 4 0-16,-1 8 0 15,4 4 0-15,0 8 0 16,6 6 0-16,-1 2 0 15,5 6 0-15,0 16 0 16,-2 8 0 0,-3 4 0-16,-8 2 0 0,-9-2 0 15,-7-1 0-15,0-4 0 0,-3-4 0 16,-14-7 0-16,-3-4 0 16,-3-8 0-16,-4-6 0 15,1 0 0-15,0-6 0 16,1-28-30-16,5 0-509 15,9 1-984-15</inkml:trace>
  <inkml:trace contextRef="#ctx0" brushRef="#br0" timeOffset="33767.46">19589 8696 955 0,'0'0'605'16,"0"0"-332"-16,0 0 38 16,0 0 19-16,0 0-55 15,45-106-58-15,-41 86 9 0,-4 2-47 16,0 2 0-16,0 4-14 15,-14 4-14-15,-11 6-64 16,-6 2-28-16,-4 6-32 16,-7 20-12-1,2 8 10-15,1 10-8 0,8 8-17 16,12 3 0-16,7-1 0 16,12-4 0-1,4-6 0-15,31-12 0 0,11-6 0 16,12-12 0-16,6-10 0 15,5-4-29-15,3 0-27 16,-5-16-7-16,-5-4-33 16,-8-2 9-16,-12 0 45 0,-11 0 24 15,-14 4 18-15,-9 0 7 16,-8 4 22-16,0 0 23 16,-4 4 8-16,-17 4-27 15,-4 6-18-15,-1 0-13 16,-6 12 4-16,3 14 21 15,6 6-9-15,4 2 1 16,11 2-11 0,8-2-8-16,0-6 0 0,13-8 0 0,9-8 0 15,5-9 0-15,-3-3 1 16,1-3 5 0,-3-16-6-16,-4-4 0 15,-7 1 5-15,-2 2-5 0,-3 4 13 16,0 6 23-16,-4 8-15 15,0 2-1 1,0 2-7-16,4 20-13 16,5 4 0-16,3 4 0 0,3-2 0 15,6-3 0-15,0-7 0 0,1-8 0 16,-2-9 0-16,0-1 0 16,-1-1 0-16,0-20 0 15,-2-3 0-15,-3-6 0 16,-6-4 0-16,-5-4 0 15,-3 0 0 1,-2 4 0-16,0 8 0 0,-7 8 0 16,-9 14 0-1,3 4 0-15,1 6 0 0,4 16 0 16,8 2 0-16,0 0 0 16,14-2 0-16,17-6 0 0,9-6 0 15,7-6 0-15,-3-4 0 31,-2 0 0-31,-5 0 0 0,-11 0 0 16,-8 0 0-16,-7 4 0 0,-6 10 0 16,-5 8 0-16,0 6 0 15,0 2 0 1,0 1 0 0,0-8 0-16,0 0 0 0,0-9 0 15,11-6 0-15,13-7 0 16,10-1 0-16,1-5-30 15,3-15-8-15,-3-6 20 16,-3-5 11-16,-3-1-2 16,-7 0 8-16,-7 6 0 15,-3 6 1-15,-8 10 24 16,-4 8 28-16,0 2-24 16,0 14-28-16,0 14 0 15,-6 7 0-15,4-2 0 16,2-1 0-16,0-3 0 15,13-11 0-15,7-10 0 0,3-8 0 16,-4 0 0-16,-1-18-9 16,-5-11-6-16,-8-3 7 15,-5-5 8-15,0-6 0 16,-3 1 1-16,-12 2-1 16,-1 6 0-16,1 10 12 15,1 12 7-15,6 10-19 16,1 2 0-16,7 10 0 15,0 12 0-15,0 0 0 16,11 0 0-16,14-6 0 0,8-6 0 16,7-8 0-1,3-2 0-15,1-4 0 0,-4-14 0 16,-4-8 0-16,-7-4 0 16,-7-4 0-16,-6-6 0 15,-5-3 0-15,-7 2 0 16,-4-2 0-16,0 7 0 15,0 8 0-15,-11 14 0 16,-5 14 0-16,-1 6 0 16,-4 36 0-16,4 14 0 0,3 15 0 15,12 3 0-15,2 0 0 16,4-10 0-16,21-8 0 16,11-12 0-16,3-13 0 15,6-13 0-15,20-18 0 16,-11 0-243-1,-10-21-706-15</inkml:trace>
  <inkml:trace contextRef="#ctx0" brushRef="#br0" timeOffset="35089.07">24521 8700 312 0,'0'0'1190'16,"0"0"-818"-16,0 0 4 15,-129 0-20-15,100 0 7 16,7 0-106-16,0 0-19 16,2 0-28-16,-5-1-30 15,-2-2-51-15,-2 3-49 16,-2 0-47-16,2 0-33 0,0 0 0 15,7 0 0-15,4-1 0 16,7 1 0-16,5 0 0 16,4-2 0-16,2-1 0 15,0 2 0-15,0-2 0 16,0 2 0-16,0-3 0 16,8-2 0-16,15-2 0 15,8-1 0-15,18 0 0 16,11 0 0-16,11 4 0 15,7 2 0-15,-2 2 0 16,-7 1 0-16,-8 0 0 16,-17-3 0-16,-11 1-56 0,-13 0-98 15,-13-4-76-15,-7 2-62 16,-18 3-349-16,-8-2-158 0</inkml:trace>
  <inkml:trace contextRef="#ctx0" brushRef="#br0" timeOffset="35167.54">24521 8700 1744 0</inkml:trace>
  <inkml:trace contextRef="#ctx0" brushRef="#br0" timeOffset="35294.14">24521 8700 1744 0,'-104'-72'677'0,"102"80"-289"0,0 9 68 0,0 5-221 0,2 6-21 0,-3 8-10 16,3 6-75-16,0 2-80 0,-3 4-49 16,3 0 0-1,0-2 0-15,0-6 0 0,0-5 0 16,0-8 0-1,19-10-309-15,3-10-324 0,-2-7-461 0</inkml:trace>
  <inkml:trace contextRef="#ctx0" brushRef="#br0" timeOffset="35634.99">24650 8899 872 0,'0'0'1645'16,"0"0"-1033"-16,0 0-376 15,0 0-93-15,0 0-94 16,0 0-35-16,0 0-14 16,0 0-11-16,92 32-28 0,-74-38-16 15,-7-8-7-15,-4-4 10 16,-7 2 19-16,0 0-1 16,-11 4 32-16,-12 6-2 15,-5 6 4-15,-1 0 43 16,2 2 48-16,4 14 38 15,7 6 12-15,10 0-9 16,6 2-43-16,0 0-28 0,18-2-16 16,13-5-16-1,11-3-13-15,8-9-15 0,6-5-1 16,2 0-41-16,-1-4-175 16,25-18-244-16,-15 2-318 15,-11 0-299-15</inkml:trace>
  <inkml:trace contextRef="#ctx0" brushRef="#br0" timeOffset="35985.99">25268 8855 1942 0,'0'0'759'0,"0"0"-217"15,0 0-177-15,0 0-72 16,-116-14-98-16,81 14-195 16,-2 16 0-16,2 8 0 0,4 4 0 15,6 2 0-15,6 0 0 16,7-2 0-1,8-6 0-15,4-6 0 0,2-4 0 16,22-9 0-16,10-3 0 16,7 0 0-16,1-21 0 15,2-5 0-15,-4-6 0 16,-6-4 0-16,-9-8 0 16,-6-10 0-16,-10-7 0 15,-4-4 0-15,-5-4 0 16,0 5 0-16,-5 12 0 0,-8 16 0 15,0 16 0-15,-1 16 0 16,5 4 0-16,3 24 0 16,1 14 0-16,5 12 0 15,0 7 0-15,0-2 0 16,11-2 0 0,6-5 0-16,15 0 0 0,-3-12-245 15,-5-12-639-15</inkml:trace>
  <inkml:trace contextRef="#ctx0" brushRef="#br0" timeOffset="36633.65">26692 8466 1739 0,'0'0'570'0,"0"0"-179"16,0 0 200 0,0 0-241-16,0 0-87 15,0 0-71-15,0 0-192 16,-41 42 0-16,-1 30 0 15,0 15 0-15,2 4 0 16,16-16 0-16,3-1 0 16,7-16 0-16,10-20 0 15,4-16 0-15,0-19 0 16,14-3 0-16,3-27 0 16,2-19 0-16,1-14 0 15,-1-10 0-15,2-4 0 0,-4-2 0 16,1 7 0-16,-5 13 0 15,-3 16 0-15,-2 22 0 16,1 18 0-16,1 14 0 16,3 30 0-16,5 19 0 15,6 10 0-15,5 4 0 16,4-5 0-16,-4-10 0 16,-2-12 0-16,-9-12-302 15,-18-16-313-15,0-10-263 0,0-10-102 16</inkml:trace>
  <inkml:trace contextRef="#ctx0" brushRef="#br0" timeOffset="37123.42">26657 8893 1106 0,'0'0'816'0,"0"0"-239"15,0 0 66-15,0 0-311 16,0 0-131-16,0 0-91 16,0 0 8-16,75-50-67 15,-19 34-36-15,6-8-15 16,0-6-75-16,-3-8-41 15,-9-7-13-15,-9-3 33 16,-14-4 47-16,-12-4 28 16,-9 0 21-16,-6 6 9 15,0 4 39-15,-4 14 49 0,-15 11 25 16,-6 20 7-16,-6 2-35 16,0 38 20-16,-3 21-114 15,7 16 0-15,7 10 0 16,13 5 0-16,7-7 0 15,11-6 0-15,23-12 0 16,13-14 0-16,7-12 0 16,6-16 0-16,-1-14 0 15,-1-10 0-15,-9-2 0 16,-9-24 0-16,-9-8 0 16,-10-8 0-16,-8 0 0 0,-4 2 0 15,-6 6 0-15,-1 12 0 16,-2 14 0-16,0 8 0 15,-2 12 0-15,-10 22 0 16,3 6 0 0,5 2 0-16,4 0 0 0,0-8 0 15,20-8 0-15,6-9 0 16,5-14 0-16,1-3-266 16,6-29-281-16,-9-10-404 15,-7-1-948-15</inkml:trace>
  <inkml:trace contextRef="#ctx0" brushRef="#br0" timeOffset="37268.99">27503 8538 2261 0,'0'0'826'0,"0"0"-443"16,0 0-53-16,0 0-213 16,0 0-117-16,0 0-100 15,0 0-398-15,106 58-937 0</inkml:trace>
  <inkml:trace contextRef="#ctx0" brushRef="#br0" timeOffset="37692.25">27858 8745 1787 0,'0'0'710'15,"0"0"-187"-15,0 0-179 16,0 0-91-16,0 0-77 15,0 0-70-15,0 0-40 16,-97-12 0-16,71 50-1 16,6 6-65-16,13-2 0 0,7 0 0 15,9-8 0-15,28-6 0 32,15-10 0-32,10-8 0 0,3-10 0 0,-1 0 0 15,-6-12-3-15,-6-10-5 16,-14-4 7-16,-12-4 0 15,-8-4 1-15,-9-2 0 16,-9 0 13-16,0 4-13 16,-5 7 0-16,-14 14 0 15,-8 11 0-15,0 0 0 16,0 26 0-16,4 8 0 0,13 6 0 16,10-2 0-16,0 0 0 15,33-8 0 1,16-6 0-16,12-12 0 0,5-8 0 15,1-4 0-15,2-12 0 16,-18-10-228-16,-19 2-700 0</inkml:trace>
  <inkml:trace contextRef="#ctx0" brushRef="#br0" timeOffset="39365.32">14049 9537 2104 0,'0'0'807'16,"0"0"-487"-16,0 0-5 16,0 0-131-16,0 0-26 15,0 0-46-15,3 120-44 0,1-76-40 16,-4-2-28-1,0-6 0-15,0-5 0 0,0-9 0 16,0-8 0-16,0-9 0 16,0-5 0-16,0 0-41 15,0-4-199-15,0-18-208 32,0-7-87-32,0-10 60 0,0-5 169 0,0-2 103 15,0 2 115-15,0 6 88 16,0 4 149-16,-4 9 124 15,1 4 71-15,1 5-43 16,2-1-46-16,0-1-37 0,0 0-48 16,11 0-38-16,7-1-19 15,5-2-28-15,6 6-17 16,2 2-26 0,2 5-17-16,1 4-11 0,-3 4-14 15,-2 0-1-15,-4 0 1 16,-6 16 1-16,-7 4-1 15,-8 6-1 1,-4 5-42-16,0-1-10 0,-22-1-8 0,-12-2 16 16,-3-1 31-1,-6-2 14-15,1-2 1 16,4-4 9 0,11-6 16-16,7-2 7 15,11-6-8-15,9-2 4 16,0-2-20-16,7 0 0 15,20 0 1-15,6-6-9 16,5-4 5-16,2 4-6 16,-2 4 0-16,-3 2-1 15,-6 0 1-15,1 8 0 16,-6 12 9-16,-4 6-9 0,-4 2 1 16,-3 4-1-16,-8-1-16 15,-5-2-23-15,0 0 15 16,-14-6 19-16,-13-2 5 15,-8-3 9-15,-5-7 29 16,-7-2 17-16,0-4-8 16,4-2-4-16,6 1-10 15,8-2-12-15,8 0-3 16,8 2-18-16,13 6-111 0,0 0-423 16,5 0-699-16</inkml:trace>
  <inkml:trace contextRef="#ctx0" brushRef="#br0" timeOffset="40127.82">14438 10453 340 0,'0'0'927'16,"0"0"-584"-16,0 0-45 0,0 0 37 15,0 0-58-15,0 0-70 16,0 0 15-16,-85-20-15 16,66 20-45-16,0 0-22 15,-8 2-8 1,-2 6-16-16,-2 0-1 0,0 4-20 15,-3 4-13-15,3 2-14 16,0 4-38-16,2 5-30 16,4 2 0-16,3 1 0 0,7 5 0 15,8-3 0 1,7-2 0-16,0-6 0 16,9-2 0-16,22-8 0 0,9-8 0 15,14-6 0-15,8 0 0 16,2-2 0-16,1-12 0 15,-11-4 0-15,-12 2 0 16,-13 4 0-16,-13 0 0 16,-10 6 0-16,-4 0 0 15,-2 4 0-15,0 2 0 16,0 0 0-16,-8 0-357 0,-4 0-818 16</inkml:trace>
  <inkml:trace contextRef="#ctx0" brushRef="#br0" timeOffset="42534.43">14190 11369 734 0,'0'0'1466'0,"0"0"-932"16,0 0-323-16,0 0 70 15,0 0-44-15,0 0-108 16,0 0-60-16,154-14-38 16,-96 6 17-16,0 3-27 0,-3-4-20 15,-8 1 13-15,-7 2-13 16,-15 1-1-16,-12 1 9 15,-8 1-9-15,-5 1 0 16,-5 2-84-16,-17 0-138 16,-7 0-82-16,-6 0-46 15,-2 6 49-15,2 2 153 16,6-4 148-16,5 1 83 16,6-5 98-16,9 0 89 15,2 0 30-15,7 0-71 16,0 0-15-16,0 0-10 15,0 0-55-15,0 0-60 0,0 0-89 16,0 0 0-16,0 5 0 16,0 13 0-16,0 9 0 15,0 7 0-15,0 10 0 16,0 2 0-16,0 6 0 16,0-2 0-16,0 0 0 15,0-6 0-15,2-3 0 16,5-9 0-16,0-9 0 15,6-2 0-15,-4-11-698 16,0-4-1428-16</inkml:trace>
  <inkml:trace contextRef="#ctx0" brushRef="#br0" timeOffset="43535.66">13497 12430 1564 0,'0'0'552'16,"0"0"-189"-16,0 0 133 0,0 0-121 31,0 0-24-31,0 0-171 16,0 0-72-16,-44 42-1 15,15 23-107-15,0 9 0 16,0 4 0-16,6-2 0 15,4-4 0-15,7-13 0 0,3-14 0 16,7-14 0-16,2-15 0 16,0-16 0-16,0 0 0 15,15-34 0-15,8-15 0 16,2-13 0-16,1-14 0 16,6-22 0-16,-6 6 0 15,-2 1 0-15,-3 9 0 16,-11 30 0-16,2 14 0 15,-8 24 0-15,-1 14 0 16,-1 34 0-16,0 22 0 16,0 15 0-16,6 7 0 0,2-2 0 15,1-6 0 1,3-8 0-16,-1-12 0 0,1-11 0 16,-5-11 0-16,-3-13 0 15,0-7 0-15,-3-8-87 16,-3 0-288-16,0-1-400 15,0-7-173-15</inkml:trace>
  <inkml:trace contextRef="#ctx0" brushRef="#br0" timeOffset="44031.27">13441 12829 1562 0,'0'0'670'0,"0"0"-168"0,0 0-13 16,0 0-233-1,0 0-79-15,0 0-40 0,0 0-7 16,29-102-55-16,7 78-40 15,4-4-27-15,7-2-7 16,0-4-2-16,-3-4-19 16,-1-2-49-16,-10-3-3 15,-8-3 17-15,-6 0 37 16,-7-2 10-16,-8 2 8 16,-1 8 9-16,-3 10 27 0,0 12 44 15,0 12 17-15,0 4-22 16,-14 20-75-16,-1 22 0 15,-2 18 0-15,5 12 0 16,3 5 0-16,9-1 0 16,0-8 0-16,6-8 0 15,21-14 0-15,4-12 0 16,7-14 0-16,2-12 0 16,-1-8 0-16,-4 0 0 15,-2-22 0-15,-6-6 0 16,-5-4 0-16,-6 2 0 0,-5 4 0 15,-5 8 0-15,-4 12 0 16,-2 6 0 0,0 2 0-16,0 22 0 0,0 6 0 15,6 2 0-15,2 0 0 16,5-8 0-16,3-6 0 16,2-12 0-16,2-6 0 15,7-22-327-15,-7-10-392 16,-5-4-369-16</inkml:trace>
  <inkml:trace contextRef="#ctx0" brushRef="#br0" timeOffset="44170.35">14212 12426 1144 0,'0'0'1446'16,"0"0"-783"-16,0 0-318 0,0 0-74 16,0 0-163-1,0 0-105-15,0 0-3 0,0 2-277 16,16 6-600-1,-1 0-1726-15</inkml:trace>
  <inkml:trace contextRef="#ctx0" brushRef="#br0" timeOffset="44425.47">14435 12539 1267 0,'0'0'778'0,"0"0"-409"16,0 0-6-16,0 0-40 15,0 0-88-15,0 0-55 16,0 0-33-16,-69-46-2 0,41 72-2 16,-1 10 3-1,4 6-146-15,4 2 0 16,13 2 0-16,8-6 0 0,0-6 0 16,22-12 0-16,12-8 0 15,6-12 0 1,1-2 0-16,2-12 0 0,-3-16 0 15,4-20-174-15,-7 6-440 16,-10 2-483-16</inkml:trace>
  <inkml:trace contextRef="#ctx0" brushRef="#br0" timeOffset="44791.37">14627 12565 598 0,'0'0'1525'0,"0"0"-862"15,0 0-285-15,0 0-114 16,0 0-84-16,0 0-87 15,0 0-50-15,46 36-8 16,-26-48-22-16,-3-4-12 16,-4-6-1-16,-3 0-4 31,-4 0-8-31,-4 0 0 0,-2 1-1 0,0 7 13 31,-6 4 1-31,-9 6-1 0,-5 4 20 0,-2 0 14 16,-4 17 41-16,-1 10 33 0,0 8-2 15,4 5-106 1,4 4 0-16,7-2 0 16,8-2 0-1,4-4 0-15,0-8 0 16,20-6 0-16,9-8 0 16,9-12 0-16,6-2 0 15,5-4 0-15,3-18 0 16,-6-4 0-16,12-10-168 15,-14 6-420-15,-7 6-398 0</inkml:trace>
  <inkml:trace contextRef="#ctx0" brushRef="#br0" timeOffset="44932.41">15233 12814 1888 0,'0'0'917'15,"0"0"-358"-15,0 0-191 16,0 0-181-16,0 0-187 16,0 0-189-16,0 0-1034 0</inkml:trace>
  <inkml:trace contextRef="#ctx0" brushRef="#br0" timeOffset="75687.78">26295 15883 1580 0,'0'0'999'0,"0"0"-504"16,0 0-261-16,0 0-5 15,0 0-50-15,0 0-97 16,3 0 19-16,1 0-19 15,0 8-13-15,3 6-23 16,4 4-46-16,7 4 0 0,4 5 0 16,5-5 0-16,9-4 0 15,1-8 0-15,4-6 0 16,3-4 0-16,3 0 0 16,2-14 0-1,-2-8 0-15,-1 0 0 0,-3-6 0 16,-3 3 0-16,-7 5 0 15,-1 8 0-15,-6 6 0 16,-1 6 0-16,-3 2 0 0,0 19 0 16,1 2 0-16,4 4 0 15,0-5 0-15,6-4 0 16,2-10 0-16,3-2 0 16,0-6 0-16,3-4 0 15,-4-10 0-15,-3-9 0 16,-1 0 0-16,-4-2 0 15,0 5 0-15,-2 6 0 16,-6 6 0-16,2 4 0 16,-1 4 0-16,1 4 0 0,-1 10 0 15,4 8 0-15,6-4 0 16,3-4 0-16,8-1 0 16,1-12 0-16,3-1 0 15,0 0 0 1,-2-5 0-16,-8-9 0 0,-5-4 0 15,-3-3 0-15,-7-1 0 16,-2 2 0-16,-6-2 0 16,-14-4 0-16,0 8-360 0,-5 4-751 15</inkml:trace>
  <inkml:trace contextRef="#ctx0" brushRef="#br0" timeOffset="77100.52">14689 16906 1536 0,'0'0'527'0,"0"0"-342"0,0 0 68 16,0 0-3-16,0 0-71 15,0 0-74-15,0 0 28 16,-20 0 36-16,18 0 23 16,-1 0-21-16,1 0-7 15,2 0-50 1,0 0-35-16,0 0-40 0,14 0-39 16,17 0 0-16,16 4 0 15,13 0 0-15,18-4 0 16,29 0 0-16,34 0 0 15,38-14 0-15,16-8 0 0,-8 0 0 16,-23 0 0-16,-41 8 0 16,-29 6 0-1,-26-2 0-15,-7 6 0 0,3-4 0 16,4 2 0-16,1 2 0 16,-14 0 0-16,-10 0 0 15,-12 4 0-15,-11 0 0 16,-9 0 0-16,-3 0 0 15,-6 0 0-15,-4 0 0 0,0 0 0 16,0-4-9-16,-2-2-258 16,-35-2-314-16,2 3-184 15,-5 5-227-15</inkml:trace>
  <inkml:trace contextRef="#ctx0" brushRef="#br0" timeOffset="77790.28">14662 16964 1219 0,'0'0'531'0,"0"0"-346"15,0 0 59-15,0 0-4 16,0 0-37-16,0 0-49 15,0 0 34-15,-8 0 35 16,8 0-36 0,0 0-7-1,0 0-6-15,4 4-39 0,21 0-7 0,8 4-23 16,15-6-105-16,15-2 0 16,30 0 0-16,37 0 0 15,41-10 0-15,19-4 0 0,-3-4 0 16,-11 2 0-16,-24 6 0 31,-30-2 0-31,-26 6 0 16,-29 2 0-16,-12 0 0 15,-1 0 0-15,-2 2 0 16,-4 2 0-16,-17 0 0 16,-10 0 0-16,-8 0 0 15,-4 0 0-15,-2 0 0 16,-3 0 0-16,0 0 0 15,1 0 0-15,-3 0 0 16,0 0 0-16,-2 0 0 16,2 0 0-16,-2 0 0 0,0 0 0 15,0 0 0-15,0 0 0 16,0 0 0-16,0 0 0 16,2 0 0-16,-2 0 0 15,0 0 0-15,0 0 0 16,0 0 0-16,0 0 0 15,0 2 0-15,-4 14 0 16,-11-6-332-16,-3 4-637 0</inkml:trace>
  <inkml:trace contextRef="#ctx0" brushRef="#br0" timeOffset="81153.74">20376 16878 436 0,'0'0'992'0,"0"0"-663"0,0 0-44 16,0 0 81-16,0 0-20 15,0 0-18-15,-108-4-69 16,88 4-31-16,5 0 0 15,-1 0-75-15,3 0-52 16,2 0-56-16,7 0-45 16,0 0 0-16,4 0 0 15,0 0 0-15,27 0 0 16,16 0 0-16,15 0 0 16,18 0 0-16,28 0 0 15,32-8 0-15,22-2 0 16,5 2 0-16,-29 2 0 15,-40 2 0-15,-39 4 0 16,-10 0 0-16,-6 0 0 0,-3 0 0 16,-3 0 0-16,-12 0 0 15,-13 0 0-15,-2 0 0 16,-6 0 0 0,0 0 0-16,-8 4 0 15,-13 2 0-15,-6-2 0 0,-12 0-125 16,-38 2-339-16,8-2-220 15,-3 4-178-15</inkml:trace>
  <inkml:trace contextRef="#ctx0" brushRef="#br0" timeOffset="81453.85">20224 17062 1996 0,'0'0'805'16,"0"0"-498"-16,0 0-5 15,0 0-71-15,0 0-117 16,0 0-61-16,0 0-1 16,152-32-40-16,-77 24 0 15,10-2-12-15,2 2-6 0,4 2 5 16,-5-2-27-16,-5 0 15 16,-8 6 12-16,-13-2 2 15,-10 0 7 1,-15 4 30-16,-12 0 22 0,-10 0 19 15,-9 0-4 1,-4 0-75-16,0 0 0 0,0 0 0 16,0 0 0-1,0 0 0-15,0 0-78 0,0 0-400 0,0 4-651 16</inkml:trace>
  <inkml:trace contextRef="#ctx0" brushRef="#br0" timeOffset="111801.17">1003 14101 704 0,'0'0'1703'15,"0"0"-1437"-15,0 0 48 16,0 0-21-16,0 0-122 16,0 0-98-16,-8-39 34 15,8 39 11-15,0 0 16 16,-4 0-31-16,-3 9-32 0,-1 21-32 15,-2 14-39-15,-3 18 0 16,0 10 0-16,1 0 0 16,2-5 0-16,0-13 0 15,4-10 0-15,3-18 0 16,1-8 0 0,2-8 0-16,0-10 0 0,0 0 0 15,0 0 0-15,0-12 0 16,0-18 0-16,0-32 0 15,5-43 0-15,1-3 0 0,2 8 0 16,0 16 0-16,1 31 0 16,0 8 0-16,2 0 0 15,-2 15 0-15,-3 12 0 16,2 4 0-16,-4 6 0 16,-2 0 0-16,2 0 0 15,1 0 0-15,-1 0 0 0,4-4 0 16,-2 0 0-1,3 0 0-15,-3 0 0 0,1 2 0 16,0-2 0-16,-3 4 0 16,-1 4 0-16,-3 4 0 15,0 0 0-15,0 0 0 16,0 0 0 0,0 0 0-16,0 0 0 15,0 0 0-15,0 2 0 0,0 8 0 16,4 8 0-16,9 12 0 15,9 12 0-15,5 12 0 0,4 6 0 16,1 8 0 0,1 1 0-16,2-1 0 15,2-4 0-15,-2-4 0 16,-1-6 0-16,-7-8 0 0,-6-10 0 16,-7-5 0-16,-3-8-33 15,-5-5-96 1,-4-5-120-16,-2-5-204 0,0-8-377 15,-4 0-552-15</inkml:trace>
  <inkml:trace contextRef="#ctx0" brushRef="#br0" timeOffset="112052.67">1026 14297 1694 0,'0'0'600'0,"0"0"-306"16,0 0 31-16,0 0-108 0,0 0-139 0,0 0-47 16,0 0 50-1,-10 0-5-15,10 0-17 0,0-4-38 16,18 0-21-16,10-4 11 15,13-2-11-15,30-2-69 16,-9 2-256 0,-6 6-521-16</inkml:trace>
  <inkml:trace contextRef="#ctx0" brushRef="#br0" timeOffset="112527.39">1902 14455 1635 0,'0'0'1109'0,"0"0"-831"0,0 0 45 16,0 0-131-16,0 0-127 16,0 0-44-16,0 0 4 15,-40 79-1-15,31-65-1 16,5-4-23-16,-1-4 0 16,5-6 6-16,0 0-5 15,0 0 6-15,0-12-7 16,0-12-5-16,0-4 4 15,5 4-4-15,-3 6 3 16,-2 8 2-16,0 7 12 0,0 3 84 16,0 0-20-16,-2 10-23 15,-9 7-29-15,-1 1-18 16,1 0-5-16,3 0 5 16,0-4-6-16,4-6-55 15,4-4-203-15,0-4-355 16,0 0-359-16</inkml:trace>
  <inkml:trace contextRef="#ctx0" brushRef="#br0" timeOffset="113252.15">2410 13922 1525 0,'0'0'987'0,"0"0"-667"15,0 0 29-15,0 0-78 0,0 0-102 16,0 0-32 0,0 0-1-16,0 0-29 0,0 8-12 15,-11 19-95-15,-3 10 0 16,-1 13 0-16,-3 8 0 16,1 3 0-16,-2-3 0 15,4-4 0-15,-1-6 0 16,5-12 0-16,5-9 0 15,1-9 0-15,0-8 0 0,5-9 0 16,0-1 0-16,0 0 0 16,0-7 0-16,0-22 0 15,0-13 0-15,5-20 0 16,6-14 0-16,5-4 0 16,0 0 0-16,1 9 0 15,-1 19 0-15,-3 14 0 16,-1 14 0-16,-6 10 0 15,-1 8 0-15,-5 4 0 0,2 2 0 16,-2 0 0-16,2 0 0 16,0 0 0-16,2 0 0 15,2 0 0-15,0 0 0 16,3 0 0 0,-1 0 0-16,2 8 0 0,3 10 0 15,3 6 0 1,1 10 0-16,1 8 0 15,-2 11 0-15,2 5 0 0,-5 0 0 16,1-2 0-16,-1-4 0 16,-2-6 0-16,-2-10 0 15,0-8 0-15,-1-8 0 16,-2-8 0-16,-2-6 0 0,0-3 0 16,-2-3-74-16,-2 0-179 15,0-27-104-15,-10 0-527 16,-11 0-478-16</inkml:trace>
  <inkml:trace contextRef="#ctx0" brushRef="#br0" timeOffset="113458.51">2185 14251 2097 0,'0'0'640'31,"0"0"-426"-31,0 0 34 0,0 0-86 0,0 0-162 16,192-52-12-16,-120 24-485 16,-15 2-791-16</inkml:trace>
  <inkml:trace contextRef="#ctx0" brushRef="#br0" timeOffset="114966.46">3224 14119 2455 0,'0'0'724'16,"0"0"-345"-16,0 0-4 16,0 0-212-16,0 0-163 0,0 0 0 15,0 0 0-15,19 0 0 16,12 0 0-16,12 0 0 15,8-10 0 1,5-2 0-16,-2-2 0 16,-8 0 0-16,-7 0-179 0,-16 6-492 15,-15 4-437-15</inkml:trace>
  <inkml:trace contextRef="#ctx0" brushRef="#br0" timeOffset="115133.7">3239 14395 2512 0,'0'0'652'0,"0"0"-396"16,0 0 38-16,0 0-86 15,0 0-94-15,127-18-54 16,-76 0-60-16,3 0 0 16,4-4 0-1,20-4-213-15,-16 8-478 0,-8 0-603 16</inkml:trace>
  <inkml:trace contextRef="#ctx0" brushRef="#br0" timeOffset="115767.12">4315 13826 1478 0,'0'0'1351'0,"0"0"-842"0,0 0-131 0,0 0 2 15,0 0-380-15,0 0 0 16,0 0 0-16,-20 22 0 16,9 16 0-1,-4 15 0-15,-3 6 0 0,3 5 0 16,-2-1 0-16,7-7 0 15,2-10 0 1,4-12 0-16,2-10 0 0,2-10 0 16,0-10 0-16,0-4 0 15,0 0 0-15,0-14 0 16,0-18 0-16,4-16 0 0,8-16 0 16,3-30 0-16,3 5 0 31,-1-9 0-31,4 6 0 0,-8 28 0 0,1 7 0 15,-6 24 0-15,-6 19 0 16,1 11 0-16,-3 3 0 16,2 4 0-16,3 18 0 15,6 6 0 1,0 8 0-16,5 5 0 16,1 3 0-16,3-2 0 15,1 4 0-15,0-2 0 0,4 0 0 0,2 1 0 16,2-3 0-16,0-2 0 15,2 0 0 1,-2-6 0 0,-2-6 0-16,-2-4 0 15,-6-6 0-15,-3-6 0 16,-7-6 0-16,-3-4 0 16,-1-2 0-16,-5 0-158 15,0-22-193-15,-18-6-465 0,-4-2-336 16</inkml:trace>
  <inkml:trace contextRef="#ctx0" brushRef="#br0" timeOffset="115963">4164 14079 1162 0,'0'0'1276'16,"0"0"-768"-16,0 0-128 15,0 0-28-15,0 0-142 16,0 0-117-16,0 0 22 15,33-6-115-15,-2-2 0 0,8-5 0 16,5 4 0 0,5-8 0-16,0 3 0 0,13-12-186 15,-13 4-341-15,-9 0-477 0</inkml:trace>
  <inkml:trace contextRef="#ctx0" brushRef="#br0" timeOffset="116392.87">4504 13276 2111 0,'0'0'779'0,"0"0"-259"16,0 0-141-16,0 0-158 15,0 0-135-15,0 0-86 16,0 0 0-16,12-25 0 16,3 25 0-16,6 0 0 15,3 0 0-15,0 6 0 0,3 13 0 16,-2 6 0-16,-5 5 0 16,-7 0 0-16,-7 2 0 15,-6 0 0-15,0 2 0 16,-4-4 0-16,-13-2 0 15,-1-4 0-15,-1-6 0 16,9-4 0-16,3-8 0 16,3-2 0-16,4-4 0 15,0 0 0-15,0 0 0 16,0 0 0-16,11 0 0 16,11 0 0-16,9 0 0 15,9-1 0-15,5-12 0 16,24-10 0-16,-11 2-210 0,-9-1-748 0</inkml:trace>
  <inkml:trace contextRef="#ctx0" brushRef="#br0" timeOffset="116532.01">5320 13549 2338 0,'0'0'912'15,"0"0"-707"-15,0 0 60 16,0 0-265-16,0 0-30 0,0 0-806 0</inkml:trace>
  <inkml:trace contextRef="#ctx0" brushRef="#br0" timeOffset="116961.11">3868 14895 2031 0,'0'0'580'0,"0"0"-123"15,0 0-114-15,0 0-94 32,0 0-89-32,0 0-28 0,0 0 12 15,-8-6-144 1,20 4 0-16,17-6 0 15,15-6 0-15,21-4 0 16,13-9 0-16,9-3 0 16,5 1 0-16,-11-2 0 0,-6 5 0 15,-23 6-191-15,-20 8-322 16,-19 4-301-16,-13 6-303 0</inkml:trace>
  <inkml:trace contextRef="#ctx0" brushRef="#br0" timeOffset="117166.76">3733 15280 3000 0,'0'0'663'0,"0"0"-372"16,0 0-149-16,0 0-142 16,117 4 0-1,-39-20 0-15,10-8 0 0,4-8 0 16,-7-3 0-16,-1-9 0 15,-23 12-532-15,-22 0-878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15:39.839"/>
    </inkml:context>
    <inkml:brush xml:id="br0">
      <inkml:brushProperty name="width" value="0.05292" units="cm"/>
      <inkml:brushProperty name="height" value="0.05292" units="cm"/>
      <inkml:brushProperty name="color" value="#FF0000"/>
    </inkml:brush>
  </inkml:definitions>
  <inkml:trace contextRef="#ctx0" brushRef="#br0">27050 11189 1086 0,'0'0'300'16,"0"0"-114"-16,0 0-42 16,0 0-55-16,0 0-54 15,0 0-13-15,18-14 75 16,-13 12 64-16,-3-2 53 15,-2 2 5 1,0-2-103-16,2 2-48 0,2 0-39 16,4 2-23-16,0-2-6 15,3 2-15-15,-1-2-18 0,-2 0-7 16,1 0 9 0,-5-2 31-16,-1 2 6 0,-1 0 15 15,-2-2 58-15,0-2 20 16,0 0 68-16,-13-2-17 15,-10-4-87-15,-4 2-27 16,-8-2-21-16,-5 4-15 16,0 2 3-16,-5 4-2 15,1 2-2-15,-1 0 1 16,1 0 0-16,1 10 0 16,1 4 1-16,2 6-1 15,5 4 0-15,-2 6-2 16,2 4 2-16,3 2-1 0,3 6 2 15,6 0-2 1,4 1 7-16,6 1-6 0,8 0 0 16,5 0-9-16,0 0 1 15,10 0 8 1,7 0 0-16,6 0 3 0,3-2-3 16,3-3 0-16,5-1 0 15,3-4-1-15,5-2 0 16,8-2 1-16,1-6 0 15,5-4 5-15,-1-6-5 16,-1-2 0-16,-2-6 0 16,-6-4-9-16,-1-2 8 15,-5 0 0-15,0-2 1 0,-5-12 5 16,2-4 1-16,-2-2 0 16,0-4-6-16,-1-2-2 15,-1 0 1-15,-2-4 0 16,-2 0 1-16,-4-5 5 15,-6-1-4 1,-2-1 10-16,-7-4 10 0,-2-1 4 16,-6-2 11-16,-2 0-2 15,-2 0 13-15,-21 0 14 16,-8 1 26-16,-9 3-7 0,-7 4-4 16,-9 2-32-16,-2 4-25 15,-4 6-19 1,-38-8-18-16,17 8-300 0,8 2-1392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14:12.235"/>
    </inkml:context>
    <inkml:brush xml:id="br0">
      <inkml:brushProperty name="width" value="0.05292" units="cm"/>
      <inkml:brushProperty name="height" value="0.05292" units="cm"/>
      <inkml:brushProperty name="color" value="#FF0000"/>
    </inkml:brush>
  </inkml:definitions>
  <inkml:trace contextRef="#ctx0" brushRef="#br0">12593 5689 2215 0,'0'0'731'16,"0"0"-522"0,0 0 31-16,0 0-69 15,0 0-53-15,0 0 13 16,29 40-4-16,-12-16-28 15,1 2-44-15,0 0-55 0,-5-4 0 16,2-4 0-16,-1-4 0 16,5-6 0-16,4-6 0 0,13-2 0 15,18-20 0-15,18-20 0 16,11-16 0-16,15-12 0 16,1-7 0-1,-5 3 0 1,-13 10 0-16,-18 14 0 15,-20 18 0-15,-19 12 0 16,-15 12 0-16,-9 12 0 16,-12 18-36-16,-14 10-916 0</inkml:trace>
  <inkml:trace contextRef="#ctx0" brushRef="#br0" timeOffset="9870.95">23040 7016 1352 0,'0'0'378'0,"0"0"-73"0,0 0 41 16,0 0-56-16,0 0-64 15,0 0-63 1,16-6-56-16,-16 4-1 0,0 0-4 16,0 0 13-16,0 0 4 15,0 0-28-15,0-2-37 16,0 0-27-16,-8 0-19 16,-2-4-3-16,-3 0-4 15,-5 0-1-15,-1-4 9 16,-2 2-9-16,-2-2 7 15,1 2 2-15,-3 0 3 16,1 2 15-16,-1 2-9 16,-1 0-3-16,-3 4 9 0,-3 0-13 15,-1 2 5-15,0 0-1 16,-1 0-15-16,-1 0 5 16,2 2-5-16,1 6 0 15,1 2 2-15,0 2-1 16,2 2 4-16,-2 0 3 15,2 2-8-15,-2 2 21 16,2 2-7-16,2 2-1 16,0 2 14-16,0 2-10 15,4 1 8-15,2 1-25 16,0 2 0-16,3-1 0 16,3 3 0-1,1-1 0-15,6 1 0 0,-1 0 0 0,0-2 0 16,4 4 0-16,3 0 0 15,2 0 0-15,0 0 0 16,0 0 0-16,0 0 0 16,12-2 0-16,1 3 0 15,3-5 0-15,1 0 0 16,3 0 0-16,3-4 0 16,1 0 0-16,2-2 0 15,1 0 0-15,4-1 0 16,1-1 0-16,-1-3 0 15,4 1 0-15,2-4 0 16,-2-2 0-16,5-4 0 0,-2-3 0 16,3-3 0-16,-4-4 0 15,1 0 0 1,0 0 0-16,1 0 0 0,0 0 0 16,-1-4 0-16,1-4 0 15,0-1 0 1,-1-1 0-16,-5-2 0 0,-2 2 0 0,-4-2 0 15,-2 1 0-15,-4-2 0 16,2 1 0 0,-3-2 0-16,-2 2 0 0,0-2 0 15,-1-2 0-15,1 0 0 16,1-4 0-16,0 0 0 16,1 0 0-1,-2-2 0-15,-2 0 0 0,-3-2 0 16,-2 1 0-16,0 1 0 15,-2 3 0-15,0-3 0 0,-2 2 0 16,-3-2 0-16,3 0 0 16,-3-1 0-16,-2-3 0 15,3 0 0 1,-2-2 0-16,-3 0 0 0,0 0 0 16,0 0 0-1,0 0 0-15,0 0 0 0,0 0 0 16,0 0 0-1,-8-1 0 1,-3 1 0-16,-4-2 0 0,-3 0 0 16,-5 0 0-16,-1 2 0 15,0 2 0-15,-3 0 0 16,-2 2 0-16,-2 4 0 16,-2 0 0-16,-8 6 0 15,-3 0 0-15,-10 2 0 16,-6 1 0-16,-9 4 0 15,-49-5 0-15,18 4-365 16,2-1-873-16</inkml:trace>
  <inkml:trace contextRef="#ctx0" brushRef="#br0" timeOffset="20401.95">16387 4327 1603 0,'0'0'792'0,"0"0"-290"16,0 0-176-16,0 0 5 16,0 0-127-16,0 0-36 15,-4-38 2-15,1 38-170 16,1 0 0-16,2 0 0 16,-2 18 0-16,0 10 0 15,2 8 0-15,-2 9 0 0,2-4 0 16,0 0 0-1,0-11 0-15,0-8 0 0,0-8 0 16,0-8 0-16,0-6 0 16,0 0 0-16,0 0 0 15,0-16 0-15,0-13 0 16,0-11 0-16,0-8 0 16,0-10 0-16,0-2 0 15,0 4 0-15,0 4 0 16,0 9 0-16,2 7 0 15,9 9 0-15,-1 0 0 0,7 4 0 16,-2 2 0 0,3 7 0-16,2 4 0 0,-2 8 0 15,0 2 0-15,-1 6 0 16,-3 18 0-16,-3 8 0 16,-5 7 0-16,-6 2 0 15,0 0 0-15,-6-1-44 16,-19-2 1-16,-4-4 26 15,-4-6 16-15,4-4 0 16,5-8 1-16,6-6 0 16,7-4 5-16,9-6 34 15,2 0 3 1,0 0-22-16,0 0-20 0,0-2 0 0,6-6 0 16,7 2 0-1,8 0 0-15,5 4 0 0,6 2 0 16,5 0 0-16,3 0 0 15,1 12 0-15,-1 4 0 16,-7 2 0-16,-6 3-59 16,-7 1-28-16,-11 0 3 15,-9 0 29-15,0-1 16 0,-7 1 37 16,-19-4 1 0,-8 0 1-16,-4-3 7 0,-4-7 13 15,-2-2 5-15,-2-2 20 16,7-4-4-16,5 0-19 15,10 0-11-15,7 0-11 16,15 0 0-16,2 0-152 16,0 0-664-16</inkml:trace>
  <inkml:trace contextRef="#ctx0" brushRef="#br0" timeOffset="21505.72">19071 4181 1273 0,'0'0'640'0,"0"0"-295"16,0 0-18-16,0 0-10 0,0 0-82 15,0 0-46-15,0 0-6 16,14-31-24-16,-14 26-59 15,-2-1-14-15,-14-2-16 16,-6 1-40-16,-4 4-10 16,-11 0-20-16,-3 3 1 15,-1 0 5-15,-5 13-6 16,7 9 7-16,3 6 14 0,5 4-4 16,8 4-1-16,10 0-7 15,11 2-8-15,2 0 4 16,11-4-4-16,22-6 8 15,15-3 6-15,7-10-7 16,7-7-2-16,6-5-6 16,-6-3 0-16,-5 0 0 15,-10-3-18-15,-9-5 6 16,-11-2 12-16,-11 5 0 16,-8-2 6-16,-5 5 0 0,-3 0 3 15,0 2-3 1,0 0-6-16,0 0-79 15,-7 2-103-15,-7 8-325 0,-1 0-443 0</inkml:trace>
  <inkml:trace contextRef="#ctx0" brushRef="#br0" timeOffset="22760.47">22703 4369 689 0,'0'0'681'15,"0"0"-380"-15,0 0 86 16,0 0-20-16,0 0-62 0,0 0-59 15,-110-34-51-15,100 32-2 16,6 2-6-16,1 0-20 16,3-2-26-16,0 2-42 31,0 0-20-31,19 0-20 0,20 0-59 16,24 0 0-16,22 0 0 15,10 0 0-15,3 0 0 0,-6 0 0 16,-19 0-87-1,-19 0-96-15,-19 0-23 0,-19-2-46 16,-16-2-50-16,-20 2-221 0,-20 0-189 16,-5 2-538-16</inkml:trace>
  <inkml:trace contextRef="#ctx0" brushRef="#br0" timeOffset="22971.74">22929 4325 1294 0,'0'0'702'0,"0"0"-206"15,0 0 87-15,0 0-242 16,0 0-68-16,0 0-49 15,0 0-41-15,0 0-183 16,-5 0 0 0,5 16 0-16,0 8 0 0,2 10 0 15,5 8 0-15,0 2 0 0,-1 3 0 16,1-1 0-16,-3-6 0 16,4-4 0-16,-4-4 0 15,2-8 0-15,17-4-258 16,-2-8-449-1,4-8-768-15</inkml:trace>
  <inkml:trace contextRef="#ctx0" brushRef="#br0" timeOffset="23571.24">25602 4137 1737 0,'0'0'1045'16,"0"0"-509"-16,0 0-42 15,0 0-288-15,0 0-128 16,0 0-78-16,0 0 0 16,-113 150 0-16,82-88 0 15,4-4 0-15,2-9 0 0,9-12 0 16,8-13 0-16,3-13 0 15,5-11 0-15,0 0 0 16,0-22 0-16,0-18 0 16,11-13 0-16,5-11 0 15,9-26 0-15,6-32 0 16,-2 5 0-16,-2 17 0 16,-8 24 0-16,-12 44 0 15,0 9 0-15,-5 16 0 16,-2 9 0-16,0 54 0 15,0 12 0-15,5 16 0 0,-1 8 0 16,7-12 0-16,3 3 0 16,1-11 0-16,-1-14 0 15,-1-16 0-15,-7-13 0 16,-4-14-185-16,-2-12-88 16,0-3 8-16,-37-27-380 15,3-7-74-15,-1 0-249 0</inkml:trace>
  <inkml:trace contextRef="#ctx0" brushRef="#br0" timeOffset="24060.84">25294 4311 1385 0,'0'0'633'16,"0"0"-144"-16,0 0-208 0,0 0-49 15,0 0-79-15,0 0-2 16,0 0 17-16,110 32-75 16,-37-34-63-16,8-18-12 15,-4-8-18-15,-5-6-11 16,-14-10-61-16,-14-10-8 15,-10-11 47-15,-12-8 26 16,-9-2 7-16,-11 7 8 16,-2 12 28-16,0 18 62 15,-13 16-16-15,-5 18 10 0,-3 4-13 16,-6 32-46-16,0 24-1 16,2 16 44-1,5 14-11-15,9 3-23 0,11-5-19 16,0-10-23-16,18-10 0 15,13-14 0-15,9-14 0 16,2-12 0 0,5-16 0-16,-2-8 0 0,0-8 0 15,-5-20 0-15,-3-8 0 16,-6-4 0-16,-6 0 0 16,-7 4 0-16,-5 12 0 15,-8 8 0-15,-3 12 0 16,-2 4 0-16,0 4 0 15,0 20 0-15,0 6 0 16,0 4 0-16,4 0 0 0,12-4 0 16,2-8 0-1,4-8-95-15,0-8-160 0,10-6-204 16,-5-16-229-16,-10-8-347 0</inkml:trace>
  <inkml:trace contextRef="#ctx0" brushRef="#br0" timeOffset="24198.9">26279 3920 804 0,'0'0'1729'0,"0"0"-1198"16,0 0-205-16,0 0-162 15,0 0-164-15,0 0-206 32,0 0-379-32,39 44-1498 0</inkml:trace>
  <inkml:trace contextRef="#ctx0" brushRef="#br0" timeOffset="24625.6">26678 4123 1126 0,'0'0'1302'0,"0"0"-765"16,0 0-69-16,0 0-255 15,0 0-77-15,0 0-100 16,0 0-34-16,-67 18-2 15,41 16 0-15,1 2 0 16,14 0 10 0,9-4-9-16,2-4 7 0,23-6-2 0,14-6 2 15,15-8 0 1,8-8-8 0,2 0-32-16,1-8 8 0,-8-14 5 0,-10-4 19 15,-10-8 6-15,-12-2 15 16,-10-2 63-1,-13 2 3-15,0 6 25 0,-5 7-112 16,-19 11 0-16,-5 12 0 16,-3 0 0-16,1 25 0 15,7 7 0-15,6 4 0 16,14 0 0-16,4-2 0 16,11-6 0-1,26-4 0-15,19-6 0 0,15-10 0 16,8-8 0-1,-4 0 0-15,-3-10-153 16,-24-6-425-16,-25 0-949 0</inkml:trace>
  <inkml:trace contextRef="#ctx0" brushRef="#br0" timeOffset="26071.48">14413 5227 1824 0,'0'0'828'15,"0"0"-358"-15,0 0 0 0,0 0-265 16,0 0-82-16,0 0-54 16,0 0-7-16,-25-10-17 15,19 42-45 1,-1 12 0-16,1 11 0 0,-4 3 0 15,6-2 0-15,0-6 0 16,1-10 0-16,3-10 0 16,-2-12 0-16,2-12 0 15,0-6 0-15,0 0 0 16,0-22 0-16,0-18 0 0,0-14 0 16,0-12 0-1,0-10 0-15,5-2 0 0,1-1 0 16,0 11 0-16,2 14 0 15,1 14 0-15,-3 16 0 16,5 12 0 0,1 8 0-16,5 4 0 0,8 0 0 15,-1 12 0 1,1 10 0-16,-6 6 0 0,-7 4 0 16,-12 2 0-16,0 2 0 15,-20 2 0-15,-14 0 0 0,-5-3 0 16,-2-6 0-1,5-2 0-15,7-7 0 16,8-6 0-16,9-6 0 16,10-2 0-16,2-4 0 0,0 0 0 15,24 0 0-15,12-2 0 32,11 0 0-32,6 0 0 0,3 2 0 0,-2 4 0 15,-7 6-11-15,-9 4-17 16,-14 4-16-1,-9 4 10-15,-13 4 5 0,-2 2 22 16,-10 0 1-16,-21 2 6 16,-12-2 9-16,-4-3-2 0,-6-5 20 15,1-4 12-15,4-4-31 16,8-4 3 0,9-5-11-16,8-5-60 0,11 0-248 15,8 0-914-15</inkml:trace>
  <inkml:trace contextRef="#ctx0" brushRef="#br0" timeOffset="26604.48">14654 6288 1137 0,'0'0'1368'16,"0"0"-774"-16,0 0-298 16,0 0-83-16,0 0-64 15,0 0-71-15,0 0-48 16,-150-52-11-16,103 64 28 0,-1 10 28 16,-2 8 15-16,8 2-90 15,11 4 0-15,13 0 0 16,16-1 0-16,2 1 0 15,33-6 0-15,21-4 0 16,17-8 0-16,16-10 0 16,4-8 0-16,0 0 0 15,-10-16 0-15,-19-2 0 16,-17 2 0-16,-23 4 0 16,-15 6 0-16,-7 6 0 0,-18 0-47 15,-13 18-425-15,-3 4-709 16</inkml:trace>
  <inkml:trace contextRef="#ctx0" brushRef="#br0" timeOffset="27136.43">14315 7373 2008 0,'0'0'934'0,"0"0"-555"0,0 0-87 15,0 0-89 1,0 0-49-16,0 0-86 0,0 0-10 16,152-14-58-16,-90 6 0 15,5 0 0-15,-5 0 0 16,-8 0-30-16,-17 0-159 16,-14 4-159-16,-21 2-204 15,-2 2-66 1,-29 0 98-16,-14 0 305 0,-3 0 215 15,4 4 183 1,3-2 398-16,15-2-30 16,8 0-193-16,10 0-3 0,4 0-99 0,2 0-68 15,0 0-188 1,0 4 0-16,0 10 0 0,0 8 0 16,0 10 0-16,0 10 0 15,0 10 0 1,0 2 0-16,6 7 0 0,1 1 0 15,-5 26 0-15,-2-16-56 16,0-12-942-16</inkml:trace>
  <inkml:trace contextRef="#ctx0" brushRef="#br0" timeOffset="27869.5">14248 8614 1776 0,'0'0'718'16,"0"0"-233"-16,0 0 2 15,0 0-181-15,0 0 18 16,0 0-324-16,0 0 0 15,-45-42 0-15,1 94 0 16,-7 17 0-16,-3 9 0 16,8 0 0-16,8-10 0 0,11-12 0 15,13-19 0-15,10-15 0 16,4-19 0-16,0-3 0 16,20-22 0-16,14-22 0 15,5-18 0-15,13-28 0 16,6-28 0-16,-7 5 0 15,-6 13 0-15,-16 24 0 16,-14 31 0-16,-3 16 0 16,-6 11 0-16,-6 18 0 0,0 43 0 15,-4 50 0 1,-6 33 0-16,4 1 0 0,6-25 0 16,0-32 0-16,0-28 0 15,0 0 0-15,2 1 0 16,0-7 0-16,0-14 0 15,-2-12-195-15,-9-10-123 16,-11-9-232-16,-4-9-618 0</inkml:trace>
  <inkml:trace contextRef="#ctx0" brushRef="#br0" timeOffset="28370.79">14005 8883 1647 0,'0'0'843'15,"0"0"-502"-15,0 0-32 16,0 0-95-16,0 0-50 15,0 0-58 1,0 0-34-16,129 20-18 0,-71-36-49 16,7-16-5-16,-1-10-74 15,-5-10-22-15,-10-9-37 16,-11-7 70-16,-14-4 45 16,-9-2 18-16,-8 6 6 15,-7 10 59-15,0 18 79 16,-9 21 25-16,-11 19-38 0,-7 14-86 15,-4 39 10-15,-7 31 55 16,9 2-110-16,8 11 0 16,9-3 0-16,12-20 0 15,2 0 0-15,25-14 0 16,13-18 0-16,5-15 0 16,3-20 0-16,4-7 0 15,-3-12 0-15,-3-22 0 16,-5-10 0-16,-7-8 0 15,-5-2 0-15,-8 6 0 16,-5 10 0-16,-7 14 0 16,-5 16 0-16,-4 8 0 0,0 9 0 15,2 22 0-15,1 6 0 16,2 6 0-16,3-5 0 16,1-4 0-16,2-10 0 15,1-10 0-15,-4-10 0 16,1-4 0-16,3-24-287 15,-4-12-548-15,1-4-953 0</inkml:trace>
  <inkml:trace contextRef="#ctx0" brushRef="#br0" timeOffset="28495.03">14865 8450 472 0,'0'0'2288'0,"0"0"-1535"0,0 0-477 15,0 0-72 1,0 0-101-16,0 0-103 0,0 0-95 15,51-2-278 1,-24 8-921-16</inkml:trace>
  <inkml:trace contextRef="#ctx0" brushRef="#br0" timeOffset="28889.74">15192 8667 1460 0,'0'0'837'0,"0"0"-318"16,0 0-172-16,0 0-67 16,0 0-94-16,0 0-102 15,0 0-45-15,-44-9-12 16,17 50 36-16,1 5 27 0,5 2-20 16,13 2-14-16,8-8-32 15,6-4-10-15,30-10-14 16,11-10 0-16,13-12 0 15,2-6 0-15,3-6-39 16,-5-18 15-16,-8-10 9 16,-13-4 14-16,-12-8 1 15,-8-2 15 1,-11 2 23-16,-8 3-12 0,0 13-26 16,0 12 0-16,-14 14 0 0,-5 4 0 15,-4 19 0-15,3 14 0 16,5 8 0-16,10 3 0 15,5-4 0-15,11-4 0 16,54-10-116-16,-3-8-418 16,0-12-680-16</inkml:trace>
  <inkml:trace contextRef="#ctx0" brushRef="#br0" timeOffset="29032.1">16052 8909 2602 0,'0'0'811'0,"0"0"-596"16,0 0 55-16,0 0-170 16,0 0-100-16,0 0-166 15,0 0-803-15</inkml:trace>
  <inkml:trace contextRef="#ctx0" brushRef="#br0" timeOffset="30168">13849 7299 763 0,'0'0'208'16,"0"0"-88"-16,-11 118-65 15,11-65-25 1,2 2-7-16,20 3-11 0,7 1 0 16,5-1-11-16,3-2 9 15,6 0 0-15,4-4 5 16,4-2-14-16,5-6-1 15,4-3 1-15,3-11 0 16,1-6 32-16,1-8 67 16,-1-6-26-1,1-6-10-15,-3-4-36 0,-2 0-28 16,-2 0-18-16,0-12 5 0,-4-6 13 16,-3-4 0-16,-4-2 6 15,-3-6 40-15,-6-4 53 16,0-6-13-16,-6-3-32 15,-3-5-5 1,-4-4-15-16,-6-2-28 0,-3-4-6 16,-10 2 0-16,-6-3-17 15,0 3 16-15,-8 2 1 16,-21 4 16-16,-8 0 12 16,-7 2-22-16,-8 2-5 15,-6 2 7-15,-4 4-8 16,-7 5-12-16,-4 9-14 0,-8 6-3 15,-3 8-14-15,-3 4-74 16,-2 6-91 0,0 2-39-16,-27 0-74 15,22 14 60-15,19 0-58 0</inkml:trace>
  <inkml:trace contextRef="#ctx0" brushRef="#br0" timeOffset="95438.53">2927 10309 773 0,'0'0'301'0,"0"0"-129"15,0 0 0-15,0 0-42 16,0 0-53-16,0 0 0 15,4-10-11-15,-1 8 14 16,-3 2 23-16,2-3 5 0,-2 2 13 16,2-1-21-16,0 0-11 15,-2 0-13-15,3-2-2 16,-3 2-7-16,2-3-29 16,1 2-14-16,1 1-15 15,0-4-9-15,-2 2 0 16,3 0 0-16,-3 1 0 15,0 0 13-15,-2 1-11 16,0 0 21-16,0-2 16 16,0 1-9-16,0 2 0 15,0-2-2-15,0 3 14 16,-2 0 18-16,-5 0-20 16,1 0-5-16,-6 0-16 15,3 7-18-15,1 1 5 16,-1 2-6-16,0-2 1 0,0-1 11 15,2 2-12 1,3-1 6-16,2-2 0 0,0-2-5 16,2 0-1-16,0 0 6 15,0-4-6-15,0 2 9 16,0-2-8-16,0 0 5 16,0 0-6-16,0 0-6 0,0 0 5 15,0 0-5-15,6-8 6 16,1-3 3-1,-1 4 5-15,-1 1 4 0,-3 4 1 16,0-1 5-16,-2 3 26 16,0 0-10-16,0 0-16 15,0-1 5-15,0 1-16 16,0 0 4-16,0 0 0 16,0 0-10-1,0 0 6-15,0 0 6 0,0 0 5 0,-4 10 25 16,-9 10-11-16,-6 4-20 15,0 2-5-15,-4 2-7 16,1-2-1-16,2-4-7 16,2-2 5-16,2-2-3 15,5-6 5-15,3 0 1 32,1-6 0-32,2 2-6 0,3-4 0 0,0 0 0 15,2-2 4-15,0 0 1 16,-3-2 1-16,3 2 0 15,0 1-1-15,-2-2 0 0,0 3 1 16,0 2 0-16,0 1-4 31,0-2 4-31,2 3 0 0,0-2-36 0,0-2-42 32,0-1-121-32,0-2-140 0,0-1-292 0,0 2-192 0</inkml:trace>
  <inkml:trace contextRef="#ctx0" brushRef="#br0" timeOffset="95903.99">2684 10574 1303 0,'0'0'515'16,"0"0"-300"-16,0 0-56 16,0 0-89-16,0 0-24 15,0 0 1-15,0 0 54 16,18-9-28-16,-15 9-8 15,-3 0 36-15,0 0-8 16,0 0 25-16,0 0-12 16,0 0-25-16,0 0-12 0,0 0-29 15,0 0-8-15,4 0 5 16,2 0 13-16,3 0 15 16,3 0 6-16,1 0-11 15,1 6-20-15,1 5-11 16,1 0-8-16,1 4 3 15,1 1-23-15,0 2 19 16,0 2-8-16,0 2-11 16,-3 0 10-16,3 0-10 15,0-2 0-15,-2-2 10 16,-3-4-10-16,-2-4 4 16,0-4-4-16,-4-4-1 15,-3 0 37-15,0-2-14 0,-2 0 4 16,2 0 15-16,-2 0-27 15,-2 0 6-15,0-2-21 16,0-4-55-16,0 2-175 16,-12 0-482-16,-3 0-640 0</inkml:trace>
  <inkml:trace contextRef="#ctx0" brushRef="#br0" timeOffset="96798.49">2927 10299 770 0,'0'0'487'0,"0"0"-219"16,0 0-40-16,0 0-29 16,0 0-88-1,0 0-21-15,0 0 14 16,25-46 0-16,-25 44 13 0,0 2-10 15,-9 0 2-15,-5 0 28 0,-3 7-38 16,1 11-15 0,-2 3-35-16,3 3-37 0,-1 2 6 15,0 2-9-15,2-4-9 16,2 0 5 0,-1-4-5-16,-1 0 0 15,1-6-5-15,1-2 11 0,1-4-4 16,5-2-2-16,1-2 1 15,3-4 3-15,2 3-4 16,0-3-9-16,0 0 8 0,0 0-40 16,0 0-89-1,2 0-34-15,7 0 12 0,-2 0-13 32,1 0-10-32,-3 0 5 0,0 0-20 15,-5 0-29-15,0 5-10 16,0 1 130-16,0 1 99 0,0 0 73 15,0 0 62 1,0-2 15-16,0 1 58 0,0-2-13 16,0 0 62-1,0-1-19-15,4 1 20 0,7-3-23 0,3 4-78 32,1 0-3-32,1 2-23 0,1 3-20 0,1 2-48 15,3 2-35 1,-2 1-8-16,2 3-6 15,1 3-14 1,-2-1-1-16,-2 2-4 0,-1-4 5 16,-1 0 15-1,-3-4-15-15,1-2 1 0,-5-4-1 16,-1-2-4-16,0-4 4 16,-4 0-1-16,-4-2 1 15,2 0 26-15,-2 0 30 16,0 0 11-16,0 0-5 15,0 0-38-15,0 0-11 16,0 0-12-16,0 0-1 16,0 0 15-16,0 0-15 0,0 0-30 15,2 0-225-15,-2 2-626 16</inkml:trace>
  <inkml:trace contextRef="#ctx0" brushRef="#br0" timeOffset="120332.51">26298 5997 1555 0,'0'0'525'16,"0"0"-357"-16,0 0 50 0,0 0-43 15,0 0-66-15,0 0 48 16,12-12 16-16,-12 11-23 15,0-2 13 1,0-1-13-16,0-3-46 0,0-2-31 0,-6-3-38 16,-5 0-2-16,-3-2-3 15,-1-2-8-15,-5 0 10 16,-1 0-10-16,0 0-4 16,-2 2 15-16,1 2-33 15,0 2 11-15,0 0 1 16,-1 2-12-16,0 2 13 15,-2 2-13-15,-4 2 6 0,0 2-6 16,-5 0-1 0,1 0 1-1,-4 0-1-15,4 0 1 0,-2 8 7 0,1 0-6 16,3 0 0-16,0 2 5 16,2 2-6-16,2-2 0 15,0 2-1-15,6 0 1 16,-2 0 0-16,3 4 0 15,-2 0 0-15,2 1-1 16,-3 2 1-16,1 3 0 16,0 0-8-16,2 1 8 15,-1 0 2 1,4 4-1-16,1-1 0 0,1 2-1 0,3 0 7 16,1 4-7-16,5 0 0 15,4 0 0-15,2 0 9 16,0-2-7-16,0 2-2 15,0 0 9-15,6-2-3 16,7 2-2-16,1-1-4 16,1-1 2-16,3 0 7 15,0-2-9-15,2 0 2 16,0-4 8-16,3 0-8 16,-2 0-2-16,2-2 7 15,2-4-5-15,2 0 11 16,-1 0-11-16,2-4 5 0,5 2 2 31,-2-2-9-31,-3 0 0 0,3 0 0 0,-2-2 0 16,0 1 0-1,0-1 0-15,0-5 0 16,0 4 0-16,0-5 0 0,2 2 0 16,0-2 0-1,1-2 0-15,1 0 0 0,2-2 0 16,2-2 0-16,-2 0 0 0,1 0 0 15,-1 0 0 1,1 0 0-16,-5-4 0 0,0 0 0 16,-4 0 0-16,2 0 0 15,-4-3 0 1,2 4 0-16,-4-3 0 16,2-3 0-16,-2 2 0 15,-1-1 0 1,-2 0 0-16,0-2 0 15,-2-1 0-15,-3 0 0 0,2-2 0 16,-5-1 0 0,1-4 0-16,1 0 0 0,1-2 0 15,-1-4 0-15,-1 2 0 16,3-2 0-16,-5 0 0 16,3 0 0-16,-3 0 0 15,-2 0 0-15,0 0 0 16,-2-4 0-16,-1 2 0 15,-2-4 0-15,1-1 0 16,1 1 0-16,-3 1 0 16,2 0 0-16,-5 4 0 0,0 0 0 15,0 1 0-15,0 0 0 16,0 0 0-16,-8-2 0 16,-3 0 0-16,1-4 0 15,-4-4 0-15,1 2 0 16,-3-3 0-16,-2 1 0 15,0 4 0-15,1 4 0 16,-6 2 0-16,-1 0 0 16,-3 2 0-16,-9 0 0 15,-4 2 0-15,-5 2 0 0,-7 0 0 16,-9 4 0-16,-8 0 0 16,-9 6 0-16,-47 8 0 15,18 0-266-15,7 0-660 0</inkml:trace>
  <inkml:trace contextRef="#ctx0" brushRef="#br0" timeOffset="127000.18">26923 6286 2352 0,'0'0'786'0,"0"0"-627"0,0 0 109 16,0 0-55-16,0 0-120 0,0 0-51 16,-8-4-27-16,8 22 28 15,0 4 13-15,0 1-20 16,4-4-3-16,5-2-33 16,5-6 0-16,3-3 0 15,10-8 0-15,10 0 0 31,13-9 0-31,8-19 0 0,6-11 0 16,7-5 0 0,-1-10 0-16,-5 0 0 15,-7 4 0-15,-14 6 0 16,-13 13 0-16,-13 13 0 16,-9 10 0-16,-9 7 0 0,0 1 0 15,0 0 0 1,0 0 0-16,0 9 0 0,-14 14-198 15,-1-3-388-15,-1-4-571 0</inkml:trace>
  <inkml:trace contextRef="#ctx0" brushRef="#br0" timeOffset="185535.89">14752 4780 1068 0,'0'0'246'0,"0"0"-127"16,-141-48-52-16,74 40-25 15,-2 8-42-15,3 0-57 16,3 8-6-16,9 10 37 16,10 0 20-16,6-2 6 15,14-6-54-15,8-4-157 0</inkml:trace>
  <inkml:trace contextRef="#ctx0" brushRef="#br0" timeOffset="186628.37">14361 4650 1446 0,'0'0'363'0,"0"0"-41"0,0 0 29 0,116-26-23 16,-53 12-98-16,30-8-127 16,42-10-49-16,36-13-34 15,9-3-20-15,-28 2 9 16,-38 8-9-16,-48 10-18 15,-13 4-44-15,-1 0-34 16,-7 2 28-16,-7 2 0 16,-19 8 19-16,-12 6 6 15,-7 6-30-15,0 0-6 0,0 0 47 16,-7 0-116 0,-2 6-66-16,-1 0 41 0,-4-2 58 15,-1-4 58-15,-4 0 30 31,0 0 27-31,-6 0 35 16,-4-2 30-16,2-8 14 16,-2 0 58-16,2 0 21 15,5 0-11-15,7 2-37 16,8 2 10-16,3 2 7 0,4 4-8 16,0 0-37-16,0 0-44 15,13 0-31-15,7 0 34 16,9 6-16-16,5 6-10 15,8 0 3-15,0 0-18 16,3-2 0-16,-6 0-4 16,-3-4-34-16,-11-2 11 15,-11-2 0-15,-12 0 17 16,-2 2 10-16,-2 0 52 16,-23 4 25-16,-6 4-22 15,-3 2-12-15,1 2-18 0,4 2-25 16,9 2-6-16,7 0 4 15,7-2-72-15,6 3-90 16,21-6-200-16,3-4-426 0</inkml:trace>
  <inkml:trace contextRef="#ctx0" brushRef="#br0" timeOffset="186769.97">15855 4606 954 0,'0'0'1938'16,"0"0"-1413"-1,0 0-304-15,0 0-73 0,0 0-148 16,0 0-265-16,0 0-1442 0</inkml:trace>
  <inkml:trace contextRef="#ctx0" brushRef="#br0" timeOffset="-205658.63">28575 415 1475 0,'0'0'363'15,"0"0"-30"-15,0 0 37 16,0 0 160-1,0 0-55-15,0 0-220 0,-7 24 40 16,7-22-295-16,0-2 0 16,0 0 0-16,0 0 0 15,0 0 0-15,0 0 0 16,0 0 0-16,0 0 0 0,0 0 0 16,0 0 0-16,-16 0 0 15,3 0 0-15,-9 0-969 0</inkml:trace>
  <inkml:trace contextRef="#ctx0" brushRef="#br0" timeOffset="-204759.21">20928 698 2242 0,'0'0'965'15,"0"0"-673"-15,0 0-26 0,0 0-98 16,0 0-5-16,0 0-163 16,0 0 0-16,-51 160 0 15,-3-24 0-15,-4 11 0 16,9-25 0-16,14-36 0 15,17-36 0-15,7-14 0 16,1-1 0-16,4-7 0 16,4-5 0-16,2-16 0 15,0-7 0-15,0-18 0 16,18-43 0-16,11-41 0 0,13-52 0 16,2-16 0-16,-1 19 0 15,-12 43 0-15,-11 54 0 16,-9 24 0-16,0 9 0 15,-4 13 0-15,2 8 0 16,-2 12 0-16,3 38 0 16,7 23 0-16,0 13 0 15,7 10 0-15,1 1 0 16,4-5 0-16,2-6 0 16,3-12 0-16,-1-10 0 15,-4-14 0-15,-4-14 0 16,-8-14-65-16,-5-12-139 15,-10-10-22-15,-2-15 1 0,-18-13-359 16,-7-5-530-16</inkml:trace>
  <inkml:trace contextRef="#ctx0" brushRef="#br0" timeOffset="-204567.21">20669 1187 2455 0,'0'0'852'15,"0"0"-507"-15,0 0-161 0,0 0-98 16,0 0 23-16,121-2-44 16,-63 2-65-16,2-8 0 15,-4-5-83-15,-6-2-260 16,-11 1-539-16,-15 3-1378 0</inkml:trace>
  <inkml:trace contextRef="#ctx0" brushRef="#br0" timeOffset="-204093.02">21211 590 2212 0,'0'0'873'0,"0"0"-581"16,0 0-65-16,0 0-52 15,0 0-31-15,142-65-73 16,-109 65-35-16,-4 0-30 0,-4 4 0 16,-5 16-12-16,-9 8 4 15,-9 4-4-15,-2 4 5 16,-2 0-24-16,-15-1 13 16,-3-7 6-1,1-8 6-15,9-6 0 16,3-8 25-16,5-4-7 15,2-2 29-15,0 0-25 0,4 0-22 16,21 0 0 0,8 0 0-16,14 0 0 0,6 0 0 15,3 0 0-15,-2 4 0 16,-8 14 0-16,-10 4-47 16,-16 4-23-1,-18 4-2-15,-2 2 49 0,-22 0 20 0,-22 1 3 16,-10-6 59-16,-6-3-4 15,-3-6 17-15,7-7-43 16,10-8-29-16,11-3 0 16,16 0 0-16,24-21-143 15,26-1-427-15,12 1-749 0</inkml:trace>
  <inkml:trace contextRef="#ctx0" brushRef="#br0" timeOffset="-203965.56">22207 1065 2152 0,'0'0'1094'16,"0"0"-769"-16,0 0-199 0,0 0-126 15,0 0-240-15,0 0-774 0</inkml:trace>
  <inkml:trace contextRef="#ctx0" brushRef="#br0" timeOffset="-203633.36">20189 1969 675 0,'0'0'2159'16,"0"0"-1615"-16,0 0-244 0,0 0-157 16,0 0 2-16,0 0-15 15,189-16-130-15,-83 2 0 16,31-6 0-16,19-6 0 16,-14 0 0-16,-33 5 0 15,-38 6 0-15,-31 4 0 16,-7 1 0-16,-6 2-36 15,-11 2-128-15,-26 6-92 0,-27 0-227 16,-9 6-588-16</inkml:trace>
  <inkml:trace contextRef="#ctx0" brushRef="#br0" timeOffset="-203393.06">20185 2162 2458 0,'0'0'1027'15,"0"0"-738"-15,0 0 33 16,0 0-322-16,0 0 0 16,191-7 0-16,-81-3 0 15,31-5 0-15,-10 0 0 0,-15-1 0 16,-18-2 0-16,-25 2 0 16,-1-4 0-16,-1-4 0 15,-19 0 0-15,-14-12-225 16,-14 6-264-16,-13 4-488 0</inkml:trace>
  <inkml:trace contextRef="#ctx0" brushRef="#br0" timeOffset="-203269.94">21534 2177 2843 0,'0'0'950'0,"0"0"-731"16,0 0-153-1,0 0-66-15,0 0-342 0,0 0-876 16</inkml:trace>
  <inkml:trace contextRef="#ctx0" brushRef="#br0" timeOffset="-192959.61">23218 6994 1575 0,'0'0'543'16,"0"0"-317"-16,0 0 20 15,0 0-25-15,0 0-40 16,0 0-27-16,-42-2-69 0,26-6 20 16,-4 0 25-16,-4-2-64 15,-5 0-12-15,-4 2-18 16,-6 0-10-16,-3 0 8 16,-2 4-11-16,-3 2 7 15,3 2-2-15,1 0-5 16,3 0 20-1,0 0-14-15,1 8-10 16,0 4 13-16,-1 2-11 16,-1 2 1-16,-1 0 1 0,0 4-23 15,-1 0 18-15,1 2-7 16,2 1-2-16,4 0 21 0,5-1-15 16,7 1 0-1,1-1-9-15,5-3-6 16,1 4-1-16,3-1 0 0,1 0 1 15,2 2 9-15,2 2 1 16,2 2-10-16,3 0 0 16,4 2 0-16,0 2 0 15,0 0 0-15,0 3 0 0,11-2 0 16,5 3 0 0,1 0 0-16,1 3 0 0,1 1 0 15,-2-2 0-15,-1-2 0 16,-1 0 0-16,-1-2 0 15,-1-4 0 1,2-4 0-16,5-2 0 0,3-3 0 16,2-6 0-1,4 0 0-15,2-4 0 16,2-2 0-16,3-4 0 0,-1 2 0 16,3-5 0-16,3 0 0 15,1-2 0-15,2 2 0 0,5-2 0 16,3 0 0-16,0 0 0 31,4 0 0-31,-2-2 0 16,-2-9 0-16,-4-3 0 15,-1 1 0-15,-5-4 0 16,-2 3 0-16,-3-4 0 16,-4 3 0-16,-2-3 0 15,-5-3 0-15,-1 1 0 16,-5 0 0-16,-3-4 0 0,-3 0 0 15,-5-4 0-15,-1 0 0 16,-2-2 0-16,-2-2 0 16,-2 0 0-16,-2 0 0 15,0-2 0-15,0 2 0 16,0 1 0-16,0-1 0 16,0 0 0-16,0 2 0 15,0-4 0-15,0 2 0 16,0-2 0-16,0-2 0 0,0 2 0 15,0-2 0-15,0 0 0 16,-8-3 0-16,-6 1 0 16,-1 0 0-16,-4 2 0 15,1 4 0-15,-1 2 0 16,-4 4 0-16,-2 4 0 16,-1 4 0-16,-6 1 0 15,-3 3 0-15,-1 5 0 16,1-1 0-16,-3 2 0 15,-3 2 0-15,0 3 0 16,-6 3 0-16,-2 0-86 0,-24 0-194 16,12 0-471-16,6 0-844 0</inkml:trace>
  <inkml:trace contextRef="#ctx0" brushRef="#br0" timeOffset="-186993.05">22946 8125 411 0,'0'0'1037'16,"0"0"-719"-16,0 0-48 15,0 0 30-15,0 0-43 0,0 0-74 16,0 0-22-16,0-38-46 16,0 26-23-16,0-2 17 15,0-2-30-15,-2-3-23 16,-6 0-8-16,-4-2-15 15,-3 0-8-15,-6-1 4 16,-3 0 11-16,0 1 2 16,-5 3 6-16,0 3-16 0,-2 4 2 15,-1 5 2-15,-1 6-22 16,-3 0 4-16,-6 0-9 16,-5 18-2-16,-4 6 4 15,-5 5-10 1,2 3 9-16,4 0-10 0,0 2 1 15,6 2 4-15,3 2-4 16,6 0 0-16,6 2-1 16,4 2 0-16,6 1 0 15,5-3 2-15,5 2-2 16,7-2 10-16,2 2 2 0,0 2 0 16,2 0 27-16,14 2-18 15,6 2 3-15,5-1-3 16,4-3-6-16,2-1 6 15,6-3-12-15,-2-1-7 16,3-5 13-16,0-4-14 16,3-4 0-16,1-4-1 15,1-6 7-15,1-2-4 16,6-8-3-16,-1-4 0 16,0-2 12-1,1 0-12-15,-4 0 14 0,2-10 8 16,-1-4-22-16,-5-2 0 15,-2-4 0-15,-1-4 0 16,-3-2 0-16,-3-4 0 16,3-4 0-16,2-4 0 0,-2-2 0 15,0-2 0 1,-3 2 0-16,-4-1 0 0,-4 5 0 16,-4 2 0-16,-8 2 0 15,-1 4 0-15,-3 0 0 0,-5-3 0 16,2 4 0-16,-4-4 0 15,0-1 0-15,-4 0 0 16,0-4 0-16,0-2 0 16,0-2 0-16,-2-4 0 15,-12 0 0-15,-1 0 0 16,-3-3 0-16,-4 4 0 16,-5 0 0-1,-4 6 0-15,-10 1 0 0,-7 3 0 16,-17 5 0-16,-33 10 0 15,-44 16 0 1,-48 6 0-16,25 18-522 16,21 8-1561-16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18:49.329"/>
    </inkml:context>
    <inkml:brush xml:id="br0">
      <inkml:brushProperty name="width" value="0.05292" units="cm"/>
      <inkml:brushProperty name="height" value="0.05292" units="cm"/>
      <inkml:brushProperty name="color" value="#FF0000"/>
    </inkml:brush>
  </inkml:definitions>
  <inkml:trace contextRef="#ctx0" brushRef="#br0">2268 14329 2873 0,'0'0'481'0,"0"0"-288"0,0 0 46 16,0 0-82-16,0 0-64 16,0 0-33-16,60 143-60 15,-40-97 0-15,-2-2 0 16,1-6 0-1,4-14 0 1,8-12 0-16,14-12 0 16,17-22 0-16,41-48 0 15,42-42 0-15,40-29 0 0,8-1 0 16,-12 27 0-16,-43 43 0 16,-51 36 0-16,-29 16 0 15,-21 12 0-15,-3 6 0 16,-10 2 0-16,3 16 0 15,-14 14-562-15,3 0-1670 0</inkml:trace>
  <inkml:trace contextRef="#ctx0" brushRef="#br0" timeOffset="1136.56">11768 15326 1228 0,'0'0'937'0,"0"0"-608"16,0 0 47 0,0 0-14-16,-125 0-79 0,112 0-82 15,2 0 0-15,2 0-22 16,-2 0-179-16,2 0 0 16,4 0 0-16,5 0 0 15,0 0 0-15,29 0 0 16,50-6 0-16,63-2 0 15,67 0 0-15,34 2 0 16,5 0 0-16,-26 6 0 0,-37 0 0 16,-25 6 0-16,-37 8 0 15,-38-2 0-15,-36 2 0 16,-18-6 0 0,-8 2 0-16,-8 2 0 15,-8 2 0-15,-7-6 0 16,-3 2 0-16,-19-6 0 0,-2-2-47 15,-25-2-262-15,5 0-514 0,-2 0-540 16</inkml:trace>
  <inkml:trace contextRef="#ctx0" brushRef="#br0" timeOffset="1530.35">11492 15386 1287 0,'0'0'636'0,"0"0"-388"15,0 0 211 1,0 0-102-16,0 0-54 0,0 0-61 16,0 0-60-16,-83 0-59 15,124 0-29-15,41-2 2 16,52 0-27-16,70-6-69 15,43 2 0 1,23 0 0-16,0 4 0 16,-25 2 0-16,-8 0 0 0,-23 0 0 15,-31 0 0-15,-52 0 0 16,-50 6 0-16,-38-4 0 16,-25 0 0-16,-13 2 0 15,-5-4 0-15,-5 4 0 0,-27 0 0 16,-1-2 0-1,-4-2 0 1,10 2-305-16,9-2-1041 0</inkml:trace>
  <inkml:trace contextRef="#ctx0" brushRef="#br0" timeOffset="2505.29">18641 15346 454 0,'0'0'723'15,"0"0"-414"-15,0 0-61 16,0 0 78-16,0 0 45 16,0 0-51-16,0 0 55 15,63-36-62-15,-63 36-6 16,0 0-56-16,-2 0-152 0,2 0-99 16,0 6 0-16,31 2 0 15,49-2 0-15,74 2 0 16,85 0 0-16,52 2 0 15,31-6 0-15,-8 0 0 16,-32 0 0-16,-16 2 0 16,-28-6 0-16,-40 0 0 15,-53 0 0-15,-52 0 0 16,-43 0 0-16,-30 0 0 16,-9 0 0-16,-11 0 0 15,-9 4 0-15,-34-4-72 16,-41 10-291-16,10 2-232 0,1-4-290 0</inkml:trace>
  <inkml:trace contextRef="#ctx0" brushRef="#br0" timeOffset="2836.18">18891 15520 2152 0,'0'0'603'0,"0"0"-288"16,0 0 160-16,0 0-254 16,0 0-119-16,0 0-5 15,212-26-7-15,8 20-49 16,43-2-41-16,20 0 0 16,2 0 0-16,-24 2 0 15,-5-4 0-15,-15 4 0 16,-25 4 0-16,-31-2 0 15,-49 4 0-15,-47 0 0 16,-35 0 0-16,-23 0 0 16,-9 0 0-16,-7 0 0 15,-3 0 0-15,-10 0 0 16,1 0 0-16,19 0 0 0,0 0-326 16,7 0-909-16</inkml:trace>
  <inkml:trace contextRef="#ctx0" brushRef="#br0" timeOffset="2979.29">22492 15526 2875 0,'0'0'757'0,"-119"14"-572"0,46-2-128 16,-54 11-57-16,21-1-563 15,0 0-1717-15</inkml:trace>
  <inkml:trace contextRef="#ctx0" brushRef="#br0" timeOffset="4538.64">7348 16699 2179 0,'0'0'772'0,"0"0"-490"16,0 0 40-16,0 0-39 15,0 0-122-15,0 0-113 16,0 0 1-16,19 55-49 16,15-19 0-16,7 4 0 15,5-4 0-15,5-6 0 16,10-12 0-16,5-8 0 16,12-10 0-16,9-6 0 15,9-24 0-15,7-10 0 16,3-6 0-16,-3-7 0 15,-5 8 0-15,-11 0 0 16,-14 13 0-16,-10 16 0 0,-14 16 0 16,-7 4 0-16,-4 32 0 15,5 12 0-15,3 11 0 16,10-1 0-16,8 0 0 16,10-12 0-16,6-8 0 15,5-16 0-15,-3-20 0 16,-4-2 0-16,-5-22 0 15,-8-18 0-15,-7-10 0 16,-4-4 0-16,-10-8 0 16,-3 7 0-16,-6 11 0 0,-1 12 0 15,3 20 0-15,6 12 0 16,6 18 0-16,9 18 0 16,6 8 0-16,12 5 0 15,6-5 0-15,26-4 0 16,21-8 0-16,-11-14 0 15,-12-10 0-15,-16-8 0 16,-26-8 0-16,1-14 0 16,-3-4 0-16,-10-2 0 15,-10 2 0-15,-6-1 0 16,-3 13 0-16,-1 9 0 0,1 5 0 16,5 1 0-1,9 26 0-15,8 5 0 0,9 2 0 16,15-2 0-16,10-6 0 15,9-8 0-15,6-12 0 16,-1-6 0-16,-7 0 0 16,-7-14 0-16,-14-10 0 15,-12-6 0-15,-9-2 0 16,-10 2 0-16,-6 2 0 16,-4 6 0-16,-5 5 0 15,4 16 0-15,5 1 0 0,9 0 0 16,10 9 0-1,15 5 0-15,8 3 0 0,9-3 0 16,7-6 0-16,1-8 0 16,7 0 0-16,-4 0 0 15,-3-22 0-15,-3-4 0 16,-7-5 0-16,-4-5 0 16,-10 0 0-16,-1-4 0 15,-8-4 0-15,-3 4 0 16,-4 4 0-16,-1-4 0 15,-3 4 0-15,-3 0 0 16,16-19 0-16,-13 7 0 0,-6 0-782 16</inkml:trace>
  <inkml:trace contextRef="#ctx0" brushRef="#br0" timeOffset="4676.24">14462 16114 3167 0,'0'0'696'16,"0"0"-661"-16,0 0-35 16,0 0-1147-16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19:40.305"/>
    </inkml:context>
    <inkml:brush xml:id="br0">
      <inkml:brushProperty name="width" value="0.05292" units="cm"/>
      <inkml:brushProperty name="height" value="0.05292" units="cm"/>
      <inkml:brushProperty name="color" value="#FF0000"/>
    </inkml:brush>
  </inkml:definitions>
  <inkml:trace contextRef="#ctx0" brushRef="#br0">22884 5238 1758 0,'0'0'622'16,"0"0"-437"-1,0 0 176-15,0 0-57 16,0 0-102-16,0 0-19 16,-69-4-12-16,69 4-31 15,0 0 30-15,0 0-170 16,0-3 0-16,0 3 0 15,11 0 0-15,11-2 0 0,18 0 0 16,20 0 0-16,19-2 0 16,12 3 0-16,7-3 0 15,-4 1 0 1,-7 3 0-16,-16 0 0 0,-18 0-50 16,-21 0-212-16,-32 0-85 15,-23 8-239-15,-23 2-155 0</inkml:trace>
  <inkml:trace contextRef="#ctx0" brushRef="#br0" timeOffset="165.42">22848 5460 1750 0,'0'0'1205'0,"0"0"-844"16,0 0-24-16,0 0-78 16,0 0-124-16,0 0-86 15,159 0-49-15,-55-4 0 16,-17 2-177-16,-15 0-684 0</inkml:trace>
  <inkml:trace contextRef="#ctx0" brushRef="#br0" timeOffset="11153.74">3442 12480 1810 0,'0'0'1199'16,"0"0"-1018"-16,0 0 3 16,0 0 72-16,0 0-77 0,0 0-118 15,-12-32-26 1,12 32 13-16,0 10 3 0,0 17-14 16,10 13 18-16,7 10-55 15,8 4 0-15,8 0 0 16,7-10 0-16,16-14 0 15,29-22 0-15,42-22 0 16,51-70 0-16,30-30 0 16,10-27 0-16,-8 3 0 15,-35 19 0-15,-19 15 0 16,-38 28 0-16,-37 24 0 0,-35 22 0 16,-17 12 0-1,-11 8 0-15,-5 2 0 0,-3 6 0 16,-10 2 0-16,0 8 0 15,-10 38 0-15,-7-4-562 16,-1-2-1165-16</inkml:trace>
  <inkml:trace contextRef="#ctx0" brushRef="#br0" timeOffset="14200.39">22421 11534 1825 0,'0'0'697'0,"0"0"-331"15,0 0 12-15,0 0-117 16,0 0-96-16,0 0-57 16,0 0-2-16,-5 40 84 15,14 0-190-15,-3 8 0 0,4 4 0 16,-1 1 0 0,-3-8 0-16,6-10 0 0,1-11 0 15,9-16 0-15,12-8 0 16,14-12 0-16,17-28 0 15,13-14 0-15,29-26 0 16,25-23 0-16,-10 7 0 16,-13 7 0-16,-16 16 0 15,-26 22 0-15,3 3 0 16,-8 6 0-16,-15 16 0 16,-18 10 0-16,-11 8 0 15,-10 4 0-15,-3 2 0 16,-3 2 0-16,-2 0 0 0,0 0 0 15,0 0 0-15,0 0 0 16,0 8 0 0,-22 14-27-16,-5-2-693 0,-6-2-1031 15</inkml:trace>
  <inkml:trace contextRef="#ctx0" brushRef="#br0" timeOffset="48090.67">11855 11935 1618 0,'0'0'583'0,"0"0"-330"15,0 0-17-15,0 0-22 16,0 0-95-16,0 0 14 16,27 44 35-16,-12-10-19 15,3 4-8-15,-5 2-34 16,3-2-53-16,-3-5 1 15,6-9-31-15,3-10-1 16,14-14 13-16,12 0 18 16,35-42 13-16,35-34-25 15,36-35-22-15,8-11-20 0,-23 20 0 16,-37 26 0-16,-40 37 0 16,-8 13 0-16,-1 4 0 15,-4 2 0-15,-5 4 0 16,-19 8 0-16,-11 4 0 15,-10 4 0-15,-4 0 0 16,0 0 0-16,0 0 0 16,0 0 0-16,0 0 0 0,0 0 0 15,0 8-81 1,0 4-483-16,-14-2-843 0</inkml:trace>
  <inkml:trace contextRef="#ctx0" brushRef="#br0" timeOffset="60199.86">14027 15360 2046 0,'0'0'931'16,"0"0"-697"-16,0 0-98 15,0 0 110-15,0 0-15 16,0 0-110-16,-11 106-46 15,20-70-31-15,3 2-12 16,-6 2-32-16,3-5 0 16,0-5 0-16,9-10 0 15,8-12 0-15,16-8 0 16,19-12 0-16,15-29 0 0,15-14 0 31,11-12 0-31,6-5 0 0,-2 2 0 0,-6 8 0 16,-10 12 0-16,-18 14 0 15,-20 15 0-15,-18 16 0 32,-20 5 0-32,-24 31 0 0,-21 10-341 0,-13 3-932 0</inkml:trace>
  <inkml:trace contextRef="#ctx0" brushRef="#br0" timeOffset="69033.31">27104 17062 1553 0,'0'0'386'0,"0"0"-20"16,0 0 97-16,-131 4-133 15,104 0-77-15,11-4-26 16,7 0-37-16,5 0-35 15,4 0-43-15,0 0-51 16,0 0-61-16,13 0 0 16,43 0 0-16,58 0 0 15,54 0 0-15,31-8 0 0,1 4 0 16,-21 2-50-16,-34 2-47 16,-33 0-44-16,-35 0-99 15,-25 0-112-15,-31 0-316 16,-13 0-49-16</inkml:trace>
  <inkml:trace contextRef="#ctx0" brushRef="#br0" timeOffset="69134.85">27173 17177 2039 0,'0'0'735'16,"0"0"-649"-16,0 0 149 0,230 36-4 15,-45-32-111 1,-19-2-120-16,-34 2-596 0</inkml:trace>
  <inkml:trace contextRef="#ctx0" brushRef="#br0" timeOffset="70533.34">20079 18249 2242 0,'0'0'530'16,"0"0"-382"-16,0 0 126 16,0 0-57-16,0 0-118 15,0 0-47-15,0 0-8 16,4 0 22-16,14 13-32 16,9-3-17-1,13-2-5-15,9-7-11 16,13-1 0-16,10 0 26 15,5-14-10-15,2 1-7 0,-8-6-1 0,-5 7 5 32,-12 6-1-32,-12 2 2 0,-8 4 20 0,-8 4 23 31,-1 14 17-31,2 10 11 16,6 11-86-16,10 3 0 15,3-2 0-15,10-4 0 16,5-6 0-16,1-12 0 15,5-10 0-15,-5-8 0 16,0 0 0-16,-4-16 0 16,-6-4 0-16,-8-6 0 15,-4 0 0-15,-7 4 0 0,-8 4 0 16,-3 10 0-16,-3 2 0 16,-2 6 0-16,3 0 0 15,5 0 0-15,6 10 0 16,5 6 0-16,6 0 0 15,5 0 0-15,1-6 0 16,0 2 0-16,-4-8 0 16,-1-2 0-16,-6-2 0 15,-1 0 0-15,-1 0 0 16,-3 0 0-16,-3 0 0 16,-5 0 0-16,-1 0 0 0,-4 0 0 15,6 0 0-15,0 0 0 16,8-4 0-16,27-16-138 15,-8 0-419-15,-4-8-711 0</inkml:trace>
  <inkml:trace contextRef="#ctx0" brushRef="#br0" timeOffset="70700.25">22919 18360 2450 0,'0'0'955'15,"0"0"-652"-15,0 0-164 16,0 0-139-16,0 0-760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22:34.270"/>
    </inkml:context>
    <inkml:brush xml:id="br0">
      <inkml:brushProperty name="width" value="0.05292" units="cm"/>
      <inkml:brushProperty name="height" value="0.05292" units="cm"/>
      <inkml:brushProperty name="color" value="#FF0000"/>
    </inkml:brush>
  </inkml:definitions>
  <inkml:trace contextRef="#ctx0" brushRef="#br0">14241 16794 1629 0,'0'0'685'0,"0"0"-471"16,0 0 30-16,0 0-51 16,0 0-47-16,0 0-65 15,39 142-25-15,-13-102 30 16,2 4 1-16,1-8 3 15,3 1-19-15,4-10-28 16,0-4 11-16,6-10-36 16,5-8 0-16,6-5 15 15,7-5-15-15,2-18 0 16,3-8-7-16,0-1-10 0,-6 0 11 16,-5 6-12-16,-7 8 1 15,-7 14-2-15,-6 4 1 16,1 0 0-16,-2 14 25 15,4 8 1-15,0 4 2 16,3-4-19-16,2-3-9 16,-1-6 6-16,-1 0-4 15,-5-8 4 1,-3-5 3-16,-1 0-8 0,0 0 4 16,2 0-5-16,1 0-3 15,4 0 1-15,2 0 3 16,0-4-1-1,3-5 1-15,-3-5 0 0,-3-3 7 0,-3 7-8 16,-5 6 1 0,-3 0-1-16,1 4 0 0,0 0 1 15,0 0 0 1,2 0-1-16,0 0 1 0,2 4-1 16,0 0 0-16,3-4 0 15,-1 0 0-15,0 0 0 16,1 0 7-16,-3-4-6 0,2-10 0 15,1-4 0-15,-1 0-1 16,0 2 0-16,-1 2 1 16,1 8 4-16,-4 6-5 15,2 0 0-15,-2 2 0 16,2 20 1-16,-2 0 11 16,2 0-3-16,3-4-8 15,-1 0 8 1,4-5-8-16,0-12 8 0,1-1-2 15,4 0-7 1,3-14 0-16,-1-8 0 0,6-6-9 0,-4-8-56 31,1 2-97-31,11-6-292 0,-14 8-447 16,-8 6-1319-16</inkml:trace>
  <inkml:trace contextRef="#ctx0" brushRef="#br0" timeOffset="122.46">17476 16946 1986 0,'0'0'1019'0,"0"0"-767"0,0 0-252 15,0 0-95-15,0 0-900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30:45.499"/>
    </inkml:context>
    <inkml:brush xml:id="br0">
      <inkml:brushProperty name="width" value="0.05292" units="cm"/>
      <inkml:brushProperty name="height" value="0.05292" units="cm"/>
      <inkml:brushProperty name="color" value="#FF0000"/>
    </inkml:brush>
  </inkml:definitions>
  <inkml:trace contextRef="#ctx0" brushRef="#br0">19691 5664 920 0,'0'0'505'16,"0"0"-243"-16,0 0 118 16,0 0-21-16,0 0-39 15,0 0-30-15,-84 0-31 16,82 0-45-16,0 0-65 16,-2 0-41-16,4 0-15 15,-2 0-39 1,2 0-27-16,0 0-6 0,0 0-15 0,0 0 0 15,14 0-6-15,30 0 3 16,43 0-4-16,58-5 1 16,58-1 0-16,20 2 14 15,-12 0-14-15,-48 4 5 16,-60-3-5 0,-37 2-41-16,-23-1 13 0,-9-1 5 15,-11 2 1-15,-7-2 22 16,-16 2-16-1,0 1-79-15,-29 0-200 16,-46 0-241-16,3 0-222 0,-3 0-530 0</inkml:trace>
  <inkml:trace contextRef="#ctx0" brushRef="#br0" timeOffset="238.65">19576 5711 1378 0,'0'0'613'16,"0"0"-96"0,0 0-131-16,0 0-151 0,0 0-91 15,173-36-3-15,-88 20-12 16,10 2-17-16,3 0-46 16,0 1-24-16,-3 1-21 15,-14 5-19-15,-12 0 19 16,-15 6-20-16,-14-2-1 15,-13 3-26-15,-11 0-126 16,-8 0-82-16,-8 7-263 16,-15 2-168-16,-9 1-516 0</inkml:trace>
  <inkml:trace contextRef="#ctx0" brushRef="#br0" timeOffset="1769.61">7105 6501 880 0,'0'0'700'0,"0"0"-219"16,0 0-104-16,0 0 157 15,0 0-252-15,0 0-17 16,0 0-55-16,0-48-89 15,0 45-17-15,4 3-20 16,21-1-44-16,37-1-22 16,70 0-18-16,86-2 0 0,60-5 0 15,30-1 0 1,6-3 0-16,-36-1 0 0,-23-3 0 16,-42 2 0-16,-64 1 0 15,-55 1 0-15,-45 5 0 16,-26 2 0-16,-10 0 0 15,-4 0 0-15,-7 0 0 16,-2 2-17-16,0 0-83 16,-13 4-103-16,-5 0-116 15,-31 8-242-15,4 10-28 16,-3 1-84-16</inkml:trace>
  <inkml:trace contextRef="#ctx0" brushRef="#br0" timeOffset="2165.61">7475 6647 1283 0,'0'0'403'0,"0"0"-160"16,0 0 21-16,0 0 62 0,0 0 2 15,0 0-35-15,0 0-102 16,118 0-32-16,-30-10-42 16,55-6-81-16,67-8-18 15,35 0-10-15,15-2-8 16,-10 4 16-16,-43 4-10 16,-28 4-6-16,-52 2 0 15,-49 6-3-15,-36 2 3 16,-24 1 14-16,-7 2 1 15,-4 1 19-15,-5 0-17 0,-2 0-17 16,0 0-12-16,0 0-188 16,0 12-32-16,0 4-120 15,6-2-226-15,2-6-189 0</inkml:trace>
  <inkml:trace contextRef="#ctx0" brushRef="#br0" timeOffset="2924.61">15971 6673 801 0,'0'0'371'15,"-137"-20"-31"-15,54 4-15 0,-5-2 58 0,12-2-64 16,18 4-24 0,16 2 7-16,17 2-67 15,23 6-40-15,2 2-42 16,62 2-80 0,61 0 32-16,80-4-34 15,49-2-34-15,31-2 13 16,-1-2-37-16,-28-2-4 15,-24 0 10-15,-61-2-19 0,-55 3 0 16,-52 2 0-16,-31 1-21 16,-14-2 13-16,-17-5-14 15,-8-1-20-15,-47 4-44 16,-42 5-100-16,-42 6-66 16,-51 3-247-16,27 7-99 15,21 7-50-15</inkml:trace>
  <inkml:trace contextRef="#ctx0" brushRef="#br0" timeOffset="3161.61">15807 6555 1232 0,'0'0'379'0,"0"0"-8"0,0 0 12 15,0 0-32-15,0 0-3 16,139 10-28-16,57-34-98 16,51-6-109-16,25 0-17 15,-9 6-56-15,-42 6-17 16,-36 6 17-16,-54 2-39 15,-48 3 10-15,-41 1-11 16,-24 5 1-16,-7-2-1 16,-5 2 0-16,-4 1-1 0,-2 0 0 15,0 0-123-15,-8 1-132 16,-26 20-39-16,5-1-265 16,-2-4-256-16</inkml:trace>
  <inkml:trace contextRef="#ctx0" brushRef="#br0" timeOffset="5025.18">4431 7778 1802 0,'0'0'576'0,"0"0"-97"16,0 0-183-16,0 0-26 15,0 0-132-15,0 0-111 16,0 0 40-16,49 34-1 15,-4 4-57-15,6 0 14 16,6-5-22-16,13-9 14 0,8-12 14 16,11-12-23-16,7 0 13 15,7-25-19-15,1-7 1 16,0-5-5-16,2-2 4 16,-11 3 0-16,-8 2 15 15,-11 8-15-15,-14 8 10 16,-10 12-10-16,-8 6 0 15,-3 8-10-15,1 18 10 16,2 6 0-16,7 2 5 16,10-2 3-16,9-10 4 15,11-10-5-15,10-12 13 16,7-2 40-16,5-24-32 16,2-10 2-16,-3-8 9 0,-6-2-37 15,-5-2 22-15,-10 2-24 16,-8 6 0-16,-11 5-7 15,-8 13 7 1,-12 14 0-16,-6 8-8 0,0 0 13 16,-1 22-13-16,9 7 8 15,6 0 0-15,10 0-6 16,9-3 6-16,12-8 0 16,6-8 6-16,8-6 3 0,5-4-7 15,2 0-2 1,4-8 0-16,-6-4-5 0,-5-4 5 15,-1 1 0-15,-3 0-1 16,1-1 10-16,-1 2-15 16,-2 0 6-16,-2 4 0 15,-3 3-6-15,-5 2 6 16,-6 0 0-16,-3 4 11 16,-6-2-10-16,3-1 13 15,-2 0-13-15,1 1 0 16,1-5 13-16,2 1-14 0,-2 0 0 15,-4-1 0 1,-5-1 0-16,-8 4 0 16,-7 0 0-16,-9 1 0 0,-11 0 0 15,-4 0-15 1,-9-4-99-16,-6-3-228 0,-4-2-414 16,0 3-337-16</inkml:trace>
  <inkml:trace contextRef="#ctx0" brushRef="#br0" timeOffset="5136.68">9580 7596 1283 0,'0'0'234'0,"0"0"-234"16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31:05.163"/>
    </inkml:context>
    <inkml:brush xml:id="br0">
      <inkml:brushProperty name="width" value="0.05292" units="cm"/>
      <inkml:brushProperty name="height" value="0.05292" units="cm"/>
      <inkml:brushProperty name="color" value="#FF0000"/>
    </inkml:brush>
  </inkml:definitions>
  <inkml:trace contextRef="#ctx0" brushRef="#br0">17441 5909 1744 0,'0'0'906'16,"0"0"-598"-16,0 0-183 15,0 0-41-15,0 0 3 16,0 0 154-16,33 80-44 15,-24-30-73-15,2 7-43 16,-2 1-9-16,0-2-48 0,0-4-6 16,-5-10-18-16,-1-8-33 15,-3-13-154 1,0-21-169-16,-9 0-343 0,-7-14-453 0</inkml:trace>
  <inkml:trace contextRef="#ctx0" brushRef="#br0" timeOffset="503.81">17370 5723 2199 0,'0'0'822'15,"0"0"-480"-15,0 0-112 0,0 0-109 16,0 0-13 0,0 0 32-16,0 0-6 0,91 0-134 15,-49 16 0-15,5 6 0 16,7 6 0-16,-4 4 0 15,2 8 0 1,-8 8 0-16,-3 6 0 0,-8 7 0 16,-11 3 0-16,-8-2 0 15,-12-2 0-15,-2-4 0 16,-16-8 0-16,-17-6 0 16,-12-6 0-16,-6-6 0 15,-5-7 0-15,1-9 0 16,3-8 0-16,10-6 0 15,9 0 0-15,13-2 0 0,11-14 0 16,9-6 0-16,9-7 0 16,28-4 0-16,21-6 0 15,13-1 0-15,10 0 0 16,2 6 0-16,-6 6 0 16,-10 4 0-16,-13 10 0 15,-12 6 0-15,-13 8 0 0,-7 0 0 16,-4 20 0-16,-5 10 0 15,1 4 0-15,-1 4 0 16,2-2 0 0,-1-6 0-16,-1-4 0 0,3-8 0 15,-3-8 0 1,1-10-140-16,1-14-214 0,-3-16-337 16,-6-6-391-16</inkml:trace>
  <inkml:trace contextRef="#ctx0" brushRef="#br0" timeOffset="668.43">18248 5847 2609 0,'0'0'822'0,"0"0"-539"0,0 0-137 0,0 0-67 16,0 0-22 0,0 0-57-16,0 0-52 0,17 12-547 15,-17-2-811-15</inkml:trace>
  <inkml:trace contextRef="#ctx0" brushRef="#br0" timeOffset="1638.43">18824 6057 1617 0,'0'0'644'0,"0"0"-340"0,0 0 5 16,0 0-94 0,7-122 10-16,-9 103 39 15,-16 4-53-15,-9 11-74 0,-6 4-94 0,-7 24-25 16,-3 22 15-16,-1 15-25 15,7 8 19-15,8 4-3 16,10-5-7-16,15-10-17 16,4-12 0-16,4-14 0 15,21-14 0 1,4-14 0 0,4-4 0-16,3-10 0 15,-1-17 0-15,-3-12 0 16,-3-3 0-16,-5-4 0 15,-3 4 0-15,-6 6 0 0,-7 8 0 16,-3 12 0-16,-2 12 0 16,-3 4 0-16,0 6 0 15,2 24 0-15,2 8 0 16,5 2 0-16,0 0 0 16,4-6 0-16,3-10 0 15,2-8 0-15,-1-14 0 16,6-2 0-16,1-8 0 15,3-20 0-15,-2-4 0 16,1-8 0-16,-4-2 0 16,-1 2 0-16,-4 4 0 15,-3 8 0-15,-5 12 0 0,-3 11 0 16,-1 5 0-16,2 13 0 16,1 17 0-16,3 6 0 15,1 2 0-15,-3-4 0 16,-1-4 0-16,-3-8 0 15,2-8 0-15,-5-8 0 16,2-2 0-16,1-4 0 16,1 0 0-16,6-8 0 15,5-12 0-15,8-8 0 16,2-6 0-16,2 2 0 16,-4 4 0-16,-4 10 0 15,-5 8 0-15,-5 10 0 0,1 0 0 16,1 14 0-16,3 12 0 15,-3 2 0-15,2 0 0 16,-3-2 0-16,1-4 0 16,-4-8 0-16,0-6 0 15,-3-8 0-15,1 0 0 16,5-8 0-16,0-14 0 16,7-10 0-16,0-4 0 15,6-4 0-15,-3-1 0 16,1 10 0-16,-6 8 0 0,-3 18 0 15,-3 5 0-15,0 12 0 16,0 17 0-16,2 10 0 16,0 1 0-16,1-2 0 15,-1-8 0-15,5-10 0 16,9-20-339-16,-2 0-340 16,-1-4-279-16</inkml:trace>
  <inkml:trace contextRef="#ctx0" brushRef="#br0" timeOffset="1937.81">20019 6166 1607 0,'0'0'826'15,"0"0"-317"-15,0 0-227 0,0 0-86 16,122 34-87-16,-80-34-19 16,-1-12-33-16,-6-8-19 15,-5-6 1-15,-9-2 0 16,-5 0-15-16,-9-2 18 15,-7 2 13-15,0 2-8 16,-20 5-16-16,-9 11-17 16,-7 10-5-16,-4 4 15 15,0 27-14-15,7 10 11 16,4 8 6-16,13 1-27 0,16-2 0 16,0-6 0-1,33-8 0-15,19-12 0 0,14-12 0 16,13-10-8-16,8-2-92 15,-1-24-133-15,26-34-130 16,-25 4-359-16,-16-2-185 0</inkml:trace>
  <inkml:trace contextRef="#ctx0" brushRef="#br0" timeOffset="2571.6">20839 5336 2074 0,'0'0'863'0,"0"0"-407"0,-62 124-155 15,43-16-89 1,4 27-79-16,6 5-76 0,4-26-57 16,5-28 0-1,0-32 0-15,16-5 0 0,16-1 0 16,12 0 0-16,18-4 0 16,7-16 0-16,7-15 0 15,0-13 0-15,-5-13 0 16,-6-21 0-16,-12-12 0 15,-8-10 0-15,-10-2 0 16,-10 2 0-16,-12 8 0 0,-9 13 0 16,-4 17 0-16,-2 16 0 15,-17 2 0-15,-6 28 0 16,0 12 0-16,5 10 0 16,9 5 0-16,9-5 0 15,2-8 0-15,13-12 0 16,18-12 0-1,10-12 0-15,5-6 0 0,4-12 0 16,-6-14 0-16,-1-6 0 0,-8-2 0 16,-4 0 0-16,-8 6 0 15,-8 7 0 1,-4 10 0-16,-4 7 0 0,-5 4 0 16,3 10 0-1,1 18 0-15,1 4 0 0,2 4 0 16,-2 0 0-16,1-6 0 15,-1-6 0-15,-3-6 0 16,1-6 0-16,0-7 0 16,-1-5 0-16,7 0 0 15,7-9 0-15,9-15 0 16,11-6 0-16,8-10 0 0,5-2 0 16,1-4 0-16,-8 2-51 15,-13 2-188-15,-31-5-71 16,-2 11-329-16,-29 6-381 0</inkml:trace>
  <inkml:trace contextRef="#ctx0" brushRef="#br0" timeOffset="2695.1">20756 5725 2455 0,'0'0'906'0,"0"0"-434"16,138-18-209-16,3 8-263 0,21-2 0 15,-2-5-27 1,-46 3-540-16,-33 2-1368 0</inkml:trace>
  <inkml:trace contextRef="#ctx0" brushRef="#br0" timeOffset="2837.41">22824 5849 2435 0,'0'0'707'16,"0"0"-707"-16,0 0-45 15,0 0-595-15</inkml:trace>
  <inkml:trace contextRef="#ctx0" brushRef="#br0" timeOffset="3137.4">20426 6868 2925 0,'0'0'879'0,"0"0"-587"16,0 0-292-16,0 0 0 15,199-58 0-15,-59 40 0 16,32-3 0-16,6 2 0 16,-34 1 0-16,-40 1 0 15,-50 9 0-15,-17 1 0 0,-11 0-134 16,-12 3-91 0,-14 2-18-16,-52 2-58 0,-19 4-425 15,-7 10 8-15</inkml:trace>
  <inkml:trace contextRef="#ctx0" brushRef="#br0" timeOffset="3326.47">20565 6884 1332 0,'0'0'770'16,"0"0"-58"-16,-121 34-97 15,99-24-246-15,22-6-153 16,4-2-134-16,41-2-82 0,39 0 0 16,51-4 0-1,52-18 0-15,15-8 0 0,-10-2 0 16,-46 4 0-16,-56 6 0 15,-30 5 0-15,-17 3 0 16,-3-2 0-16,-1 2 0 16,11-1-228-16,-17 4-695 15,-4 5-1550-15</inkml:trace>
  <inkml:trace contextRef="#ctx0" brushRef="#br0" timeOffset="3499.88">22175 6888 1136 0,'0'0'1947'16,"0"0"-1232"-16,0 0-417 16,0 0-298-16,0 0 0 15,0 0 0-15,0 0-212 16,25 30-1273-16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31:35.090"/>
    </inkml:context>
    <inkml:brush xml:id="br0">
      <inkml:brushProperty name="width" value="0.05292" units="cm"/>
      <inkml:brushProperty name="height" value="0.05292" units="cm"/>
      <inkml:brushProperty name="color" value="#FF0000"/>
    </inkml:brush>
  </inkml:definitions>
  <inkml:trace contextRef="#ctx0" brushRef="#br0">19819 5606 1410 0,'0'0'841'16,"0"0"-464"-16,0 0-2 16,0 0-13-16,0 0-119 0,0 0-125 15,-45-54-41 1,45 54-14-16,0-2 22 15,0 2-1-15,0-2-23 0,0 0-61 16,0-2 0-16,0-4 0 16,0-10 0-16,0-10 0 15,0-8 0 1,0-8 0-16,0-2 0 0,0 4-11 16,0 7 11-16,0 10 0 15,0 8 11-15,-11 13-11 16,-5 4 0-16,-7 6 0 0,-1 24 0 15,-2 11 0-15,1 5 0 32,2 2 0-32,10-6 0 0,7-8 0 15,4-12-57-15,2-12 4 0,0-10 2 16,8 0 36-16,5-14 15 16,3-16 9-16,-1-8 9 15,-1-2-7-15,-3 6-2 16,-2 8-1-16,-9 18-8 15,-24 24-72-15,-19 22-558 16,-13 10-1130-16</inkml:trace>
  <inkml:trace contextRef="#ctx0" brushRef="#br0" timeOffset="1545.97">7905 7620 1438 0,'0'0'328'0,"0"0"-28"15,0 0 75-15,0 0 3 16,0 0-74-16,0 0-42 15,0 0-6-15,-4-10-55 16,4 10-52-16,0 0-44 0,0 0-105 16,0 0 0-16,6 0 0 15,21 0 0 1,9 0 0-16,10 0 0 0,14 0 0 16,16 0 0-16,26 0 0 15,34 0 0-15,36 0 0 16,17 0 0-16,0 0 0 15,-8 0 0-15,-19 0 0 16,-3 0 0-16,-5 2 0 16,-12 4 0-16,-28 0 0 15,-27-2 0-15,-29 1 0 0,-14-2 0 16,-2 3 0-16,-3-2 0 16,-6 0 0-16,-13-2 0 15,-9-2 0-15,-6 2 0 16,-3-2 0-16,0 0 0 15,-2 0 0 1,0 0-35-16,-38 0-292 0,-1 2-368 16,-11 4-374-16</inkml:trace>
  <inkml:trace contextRef="#ctx0" brushRef="#br0" timeOffset="2005.71">7945 7890 1428 0,'0'0'276'0,"0"0"-2"16,0 0 209-16,0 0-174 15,0 0-52 1,0 0-69-16,0 0-28 0,-16-30-8 16,16 28-40-16,9-2-19 15,25 0 20 1,14 0-23-16,39-2-33 0,48 0-6 16,44 0 2-16,26 0-53 15,5 4 0-15,-14 2 0 0,-24 0 0 31,-10 0 0-31,-17 0 0 16,-29 0 0-16,-32 0 0 16,-32 0 0-16,-17 0 0 15,-6 0 0-15,-6 0 0 16,-6 0 0-16,-7 0 0 16,-8 0 0-16,-2 0 0 15,2 0 0-15,5 0 0 16,1 0 0-16,6 0 0 15,6 0-161-15,-2 0-418 16,-5 4-620-16</inkml:trace>
  <inkml:trace contextRef="#ctx0" brushRef="#br0" timeOffset="3112.04">18918 7636 1390 0,'0'0'302'0,"0"0"-58"16,0 0 64-16,0 0-77 16,0 0-45-16,0 0-10 15,0 0 9 1,-76-30-46-16,68 28-32 0,-2-2 12 16,-3 1-29-16,-1-1 14 15,1 3-32-15,-1-1-24 16,2 2 7-16,1-2 5 15,1 2-4-15,4-2 5 16,1-1-14-16,3 3-5 16,2 0 10-16,0-1-30 0,0 1-22 15,0 0 0-15,0 0 0 16,7 0 0-16,24 0 0 16,18 0 0-16,33 0 0 15,38 0 0 1,40 0 0-16,10 0 0 0,-7 0 0 15,-35 0 0 1,-44 0 0-16,-26 0 0 0,-9 0 0 16,-5-3 0-16,-1-2 0 0,-7-1 0 15,-17 2 0-15,-9 0 0 16,-10-3 0-16,0 4 0 16,0-1-48-16,-14 1-134 15,-35 3-130 1,4 0-351-16,-3 0-278 0</inkml:trace>
  <inkml:trace contextRef="#ctx0" brushRef="#br0" timeOffset="3506.89">18920 7726 1498 0,'0'0'293'15,"0"0"-79"-15,0 0 251 16,0 0-227-16,0 0-41 16,0 0-56-16,0 0 7 15,-49 0 4-15,49 0 1 16,0-2-6-16,0-2-36 16,3 2 2-16,12-4-44 15,12 2-24-15,10-2 3 0,15-2-20 16,17 2 8-16,34-4-36 15,32 2 0-15,28-2 0 16,-10 4 0-16,-32 0 0 16,-41 2 0-16,-24 2 0 15,-3-2 0-15,-1 2 0 16,-5-2 0-16,-21 2 0 16,-12 2 0-16,-10-2 0 15,-4 2 0-15,0 0 0 16,2 0 0-16,3 0 0 15,17 5-204-15,1 6-351 16,0-5-659-16</inkml:trace>
  <inkml:trace contextRef="#ctx0" brushRef="#br0" timeOffset="4409.92">23517 7750 1147 0,'0'0'509'15,"0"0"-224"-15,0 0 105 16,-145-28-16-16,112 22-15 15,6-2-112-15,4 2-33 16,10 2 10 0,5 0-52-16,2 2 3 15,6-2-175-15,0 0 0 16,21 0 0-16,21-2 0 0,36-2 0 0,43 0 0 31,43 0 0-31,21 2 0 0,0 4 0 16,-11 2 0-16,-24 0 0 0,-6 0 0 15,-6 0 0-15,-27 0 0 16,-19 0 0-16,-25 0 0 16,-7 0 0-16,5 0 0 31,6 0 0-31,4-2 0 16,-9 0 0-16,-14-3 0 0,-4 2 0 15,-11-1 0 1,-8 0 0-16,-6 0 0 0,-10 4 0 15,-7 0 0-15,-6 0-14 16,0 0-224-16,-35 0-217 16,-7 10-270-16,-10 0-406 0</inkml:trace>
  <inkml:trace contextRef="#ctx0" brushRef="#br0" timeOffset="4880.72">23243 7846 1035 0,'0'0'529'0,"0"0"-296"15,0 0 151-15,0 0-25 16,0 0-27-16,0 0-90 15,0 0-42-15,-70-12-13 16,70 10-52-16,5-2 3 0,19 3-9 16,15-6-23-1,14 3-19-15,34-4-87 0,47 0 0 16,48 0 0-16,27 0 0 16,5-2 0-16,-8 2 0 15,-24 0 0-15,-11 0 0 16,-17 0 0-16,-33 2 0 15,-34 2 0-15,-29 2 0 16,-18 2 0-16,-3 0 0 16,0 0 0-16,-6 0 0 15,-12 0 0-15,-7 0 0 16,-3 0 0-16,-3 0 0 0,1 0 0 16,-2 0 0-16,1 2 0 15,-1 2 0-15,-1-2 0 16,-2-2 0-16,0 0 0 15,-2 0 0-15,0-2-188 16,0-10-881-16</inkml:trace>
  <inkml:trace contextRef="#ctx0" brushRef="#br0" timeOffset="5074.18">25701 7858 3007 0,'0'0'468'0,"0"0"-468"16,0 0-11-16,0 0-212 16,0 0-867-16</inkml:trace>
  <inkml:trace contextRef="#ctx0" brushRef="#br0" timeOffset="15040.06">16075 4823 2395 0,'0'0'528'0,"0"0"-456"0,0 0 94 16,0 0 8-16,0 0-98 15,0 0-35 1,7-3 20-16,-3-3 26 0,-2 1 11 16,0-6 2-16,-2 1-25 15,3-4-22-15,-1-4-43 16,3-2 0-16,-3 0-10 15,2 2-40-15,-4 8-70 16,0 10-97-16,-20 10-314 16,-11 16-674-16</inkml:trace>
  <inkml:trace contextRef="#ctx0" brushRef="#br0" timeOffset="15466.82">11365 5704 1337 0,'0'0'232'0,"0"0"-164"0,0 0-68 16,0 0-106-16,0 0-565 0</inkml:trace>
  <inkml:trace contextRef="#ctx0" brushRef="#br0" timeOffset="16912.16">7947 8861 491 0,'0'0'1248'0,"0"0"-918"15,0 0 6-15,0 0-59 16,0 0-65-16,0 0-55 16,0 0-22-16,-13-4 4 15,13 4 29-15,0 0-38 16,0 0-17-16,0 0-25 15,0 2-40-15,0 14-22 16,19 4-25-16,13 4 5 16,8-2 2-16,11-2-7 0,9-6 9 15,7-10 8 1,5-4-16-16,-1-2-2 0,-2-20 1 16,-3-4 0-16,-5-2 6 15,-8 2-6-15,-5 6 5 16,-9 6-6-16,-7 6-5 15,-3 8 5-15,-5 0-1 16,0 0 1-16,3 14 0 16,6 6 0-16,6 0 1 15,3 0 0-15,2-2-1 16,-1-4 0-16,-3-6 0 0,-1-2 0 16,-4-6 0-16,-2 0 1 15,0 0 0-15,1-6 6 16,-1-8-7-16,3 0 0 15,-1-2-1-15,-2 0 1 16,-1 4 6-16,-5 2-6 16,-5 6 0-16,-5 4 0 15,-1 0 1-15,3 0-1 16,-2 0 0-16,8 8 1 16,4 2 6-16,8-6-7 15,8-4 9-15,4 0-3 16,2-8-6-16,0-10 0 0,-6-2 0 15,-3 0 1-15,-3 2 5 16,-8 4-5-16,-3 5-1 16,-1 8 0-16,-2 1-6 15,1 0 6-15,1 10 0 16,0 6 0-16,-2 0 8 16,-1 0-7-16,-4-4 7 15,-5 0 5-15,1-6 2 16,-3 0 6-16,1-4-4 0,-1-2-10 15,3 0 3 1,1 0-10-16,20-8-14 16,-4-4-211-16,0 0-821 0</inkml:trace>
  <inkml:trace contextRef="#ctx0" brushRef="#br0" timeOffset="18073.14">11826 8807 1322 0,'0'0'941'0,"0"0"-653"16,0 0 46-1,0 0-62-15,0 0-25 16,0 0-99-16,0 0-32 16,56 78-25-16,-21-60-22 15,10-4-10-15,8-6-22 16,12-8-1-16,11 0 8 16,6-2-28-16,5-16 1 15,0-4-8-15,-2-4 0 16,-5 0 7-16,-11 0-15 15,-8 2 10-15,-17 6 2 0,-9 4-13 16,-10 8 0-16,-5 6 0 16,-2 0 0-16,0 14 0 15,3 14 0-15,4 6 0 16,2 2 0-16,0 0 0 16,4-6 0-16,4-4 0 15,3-6 0-15,5-10 0 16,6-8 0-16,2-2 0 15,5-4 0-15,4-18 0 0,3-4 0 16,1-4 0 0,3 0 0-16,-5 4 0 0,-4 2 0 15,-4 10 0-15,-6 6 0 16,0 6 0-16,-4 2 0 16,1 0 0-16,1 0 0 15,4 6 0-15,-2 0 0 16,4-2 0-16,-1-4 0 15,-2 0 0-15,0 0 0 16,-5-2 0-16,-3-6 0 16,-6 0 0-16,-3-2 0 0,-3 2 0 15,-7 0 0 1,0 0 0-16,-4 0 0 0,-3-1 0 16,1 4 0-16,-1-4 0 15,-1 4 0-15,-1 1 0 16,-3-2 0-16,-2 3 0 15,1-1 0-15,-5 3 0 16,1 1 0-16,-5-3 0 16,0 2 0-16,0-3 0 15,0 2 0-15,-16-2-649 16,-6 1-1025-16</inkml:trace>
  <inkml:trace contextRef="#ctx0" brushRef="#br0" timeOffset="56466.42">3652 13433 2237 0,'0'0'911'0,"0"0"-722"15,0 0 12-15,0 0-47 16,0 0-77-16,0 0-43 16,23 0 38-16,-11 0 0 15,-1 10 6-15,0 6-7 0,-2 4-71 16,0 6 0-16,0 0 0 16,0 0 0-16,-2-1 0 15,-3-7 0-15,0-4 0 16,1-6 0-16,-3-4 0 15,2-4 0-15,6 0 0 16,3-21 0 0,11-13 0-16,10-16 0 0,1-8 0 15,1-4 0-15,-3 8 0 16,-6 8 0-16,-7 16 0 16,-7 12 0-16,-13 18-117 15,0 1-491-15,0 21-594 0</inkml:trace>
  <inkml:trace contextRef="#ctx0" brushRef="#br0" timeOffset="57498.08">6704 11506 160 0,'0'0'1481'16,"0"0"-877"-16,0 0-111 16,0 0-157-16,0 0-87 15,0 0-38-15,0 0-81 16,9-4-25-16,-5 4-24 16,2 12 14-16,6 4-11 15,-3 4-17-15,2-2-67 16,0-2 0-16,0-2 0 0,0-4 0 15,3-6 0 1,5-4 0-16,10 0 0 0,16-12 0 16,16-16 0-16,10-10 0 15,7-10 0-15,2-1 0 16,-6 4 0-16,-16 7 0 16,-18 12 0-16,-16 8 0 15,-13 11 0-15,-11 7 0 16,0 16 0-16,-18 15-333 15,-1 1-981-15</inkml:trace>
  <inkml:trace contextRef="#ctx0" brushRef="#br0" timeOffset="58508.33">10199 13221 2116 0,'0'0'595'16,"0"0"-404"-16,0 0 59 0,0 0-15 15,0 0-37-15,0 0-39 16,0 0-45-16,61 102-23 15,-43-82-23-15,-3-8-29 16,8-8 1-16,6-4-40 16,15-14 0-16,14-24 0 15,18-12 0-15,10-11 0 16,5-3 0-16,-1 6 0 16,-14 8 0-16,-16 16 0 15,-22 18 0-15,-20 16-177 16,-23 48-285-16,-23 12-230 15,-15 12-836-15</inkml:trace>
  <inkml:trace contextRef="#ctx0" brushRef="#br0" timeOffset="59234.47">9092 17093 2493 0,'0'0'657'0,"0"0"-463"15,0 0 90 1,0 0-92-16,0 0-101 0,0 0-67 15,0 0-12 1,-2 54 20-16,20-46-1 0,1-2 13 0,11-6-17 16,12 0-12-16,13-24-15 15,17-16 0 1,13-9 0-16,7-1 0 0,1-2 0 16,-7 2 0-16,-9 10 0 15,-17 10 0-15,-23 8-26 16,-37 22-175-16,0 4-271 15,-35 18-473-15</inkml:trace>
  <inkml:trace contextRef="#ctx0" brushRef="#br0" timeOffset="60168.32">7471 17790 1018 0,'0'0'1279'15,"0"0"-928"-15,0 0-93 16,0 0 31-16,0 0-36 16,0 0-82-16,0 0-33 15,10 0-3-15,-5 4-9 16,1 8-48-16,2-2-78 0,0-2 0 16,5-3 0-16,8-5 0 15,5 0 0-15,12-27 0 16,12-9 0-16,4-16 0 15,5-2 0-15,-4 0 0 16,-7 6 0-16,-17 16-194 16,-16 10-402-16,-15 17-615 0</inkml:trace>
  <inkml:trace contextRef="#ctx0" brushRef="#br0" timeOffset="60906.86">4391 17106 2203 0,'0'0'792'0,"0"0"-670"0,0 0 18 16,0 0 47-16,0 0-109 16,0 0-50-16,0 0 16 15,-9-8 49-15,15 8-2 16,4 13 8-16,1 5-18 15,3-4-22-15,-1 4-20 16,3-10 1-16,3-4-40 16,10-4 0-16,9-4 0 15,9-27 0 1,5-5 0-16,-2-8 0 0,-7 2 0 16,-7 2 0-16,-15 10 0 15,-9 8 0-15,-6 8 0 16,-6 10 0-16,0 0 0 15,0 4 0-15,0 8 0 0,0 10-141 16,-2 0-741 0</inkml:trace>
  <inkml:trace contextRef="#ctx0" brushRef="#br0" timeOffset="-212896.85">1421 9408 2791 0,'0'0'384'0,"0"0"-153"16,0 0 40-16,0 0-152 15,0 0-71-15,0 0-48 16,4 18 21-16,6 6 4 15,1 5-2-15,-1 0 32 32,2 2-17-32,-3-3-2 15,2-4 10-15,2-6-38 16,5-8-8-16,9-8 0 16,10-2 0-16,19-28 0 15,35-36 0-15,44-39 0 0,38-33 0 16,14-6 0-16,-29 22 0 15,-44 37 0-15,-47 39 0 16,-22 12 0-16,-8 4 0 16,-5 6 0-16,-12 4 0 15,-11 14 0-15,-9 4 0 16,0 0 0-16,0 12 0 16,-7 6 0-16,3 4 0 15,1 2 0-15,3 6 0 0,0-6-656 16,0-4-899-16</inkml:trace>
  <inkml:trace contextRef="#ctx0" brushRef="#br0" timeOffset="-211619.38">6790 9978 1837 0,'0'0'563'0,"0"0"-225"16,0 0 132-16,0 0-226 0,0 0-73 16,0 0-64-16,0 0 1 15,-42-10-21-15,44 10-41 16,23 0 22-16,15 4-11 16,38 6-57-16,49-2 0 15,52-2 0-15,16 2 0 0,-1-4 0 16,-24 2 0-16,-50-2 0 15,-31-2 0-15,-26 0 0 16,-21 0 0-16,-7 0 0 16,-6-2 0-16,-6 2 0 15,-15-2 0-15,-8 0 0 16,0 0 0 0,-2 0 0-16,-13 0 0 0,-10 0-33 15,-33 0-204-15,7 0-277 16,-7 0-491-1</inkml:trace>
  <inkml:trace contextRef="#ctx0" brushRef="#br0" timeOffset="-211254.65">6565 10140 2177 0,'0'0'359'16,"0"0"9"-16,0 0 157 0,0 0-295 15,0 0-148-15,0 0-40 16,0 0 0-16,119-28-7 16,-28 28 8-16,40 0-34 15,41 0 12-15,17 0-21 16,-8 0 1-16,-23-4 2 15,-44-2-3-15,-32 2 0 16,-24 0 7-16,-20 0 3 16,-4 0-9-16,-10 2 0 15,-4 0 4-15,-14 0 51 16,-6 2-5-16,0 0-23 0,0 0-28 16,0 0-26-16,0 0-140 15,3 4-323-15,-3 4-488 0</inkml:trace>
  <inkml:trace contextRef="#ctx0" brushRef="#br0" timeOffset="-210132.45">15986 10034 1446 0,'0'0'397'0,"0"0"-70"0,0 0 30 32,0 0 29-32,0 0-114 0,0 0-76 15,0 0-19-15,-11-12-34 0,11 12-17 16,0 0-18-16,13 0-38 16,22 0 21-16,40 0-91 15,45 10 0-15,57 2 0 16,33-2 0-1,13-2 0-15,-7-6 0 16,-24-2 0-16,-14 0 0 16,-19 0 0-16,-42 0 0 15,-39 0 0-15,-31 0 0 16,-25 0 0-16,-6 0 0 16,-7-2 0-16,-5 2 0 15,-4 0 0-15,-8 0 0 0,-19 0 0 16,-11 0-122-16,-40 4-215 15,11 8-438-15,-4-2-195 16</inkml:trace>
  <inkml:trace contextRef="#ctx0" brushRef="#br0" timeOffset="-209785.61">16316 10153 1996 0,'0'0'494'0,"0"0"-159"16,-121-7 141-16,95 5-224 0,9 0-80 16,13 2-35-16,4 0-46 15,0 0-14-15,16 0-11 16,22 0-66-16,18 0 0 16,37 0 0-16,47 0 0 15,55 0 0-15,19 0 0 16,0 0 0-16,-23 0 0 15,-31 0 0-15,-31 0 0 16,-33 0 0-16,-28 0 0 0,-26 2 0 16,-7-2 0-16,-6 0 0 15,-6 0 0-15,-15 0 0 16,-6 2 0-16,3-2-23 16,28 0-287-16,4 0-534 15,9 0-885-15</inkml:trace>
  <inkml:trace contextRef="#ctx0" brushRef="#br0" timeOffset="-209090.36">21378 10040 1373 0,'0'0'486'15,"0"0"-210"-15,-127-26 79 0,69 14-14 16,0 2-73-16,2 2-27 16,10 0-43-1,8 4-23-15,9 0-11 0,13 2-47 16,16 0-15-16,0 2-102 16,60-2 0-16,56-2 0 15,63-6 0-15,34-4 0 16,14-1 0-16,-11 2 0 15,-26 3 0-15,-12-3 0 16,-22 6 0-16,-36-1 0 16,-28 0 0-16,-32 4 0 0,-16-1 0 15,-1 1 0-15,-5 0 0 16,-7 1 0 0,-13 0 0-16,-9 2 0 0,-9 1 0 15,0 0 0-15,0 0 0 16,-9 0 0-16,-16 6-83 15,-10 6-220-15,-50 10-228 16,7-4-282-16,-4-2-615 0</inkml:trace>
  <inkml:trace contextRef="#ctx0" brushRef="#br0" timeOffset="-208663.06">21449 10100 1573 0,'0'0'763'16,"0"0"-492"-1,0 0 243-15,0 0-219 16,0 0-73-16,0 0-102 16,0 0-6-16,267 8-45 0,-68-18-42 15,6 0-12-15,-16 2-15 0,-33 0 0 16,-34 4-1 0,-33 0 3-16,-30 0-4 0,-20 4 2 15,-2-2 0-15,-10 0 2 31,-6 0 7-31,-11 0 3 0,-8 2 79 0,0 0-91 16,-2 0 0-16,0 0 0 16,2-2 0-1,3 2 0-15,3-2-77 0,6 0-152 16,3-2-88-16,6 2-276 16,0 0 24-16,-2 2 201 31,0 0 35-31,-3 0 333 15,-5 0 50-15,-7 0 279 0,-6 0 227 16,0 4-20-16,0 4-200 16,0 0-6-16,-6 0-113 15,-3 0-85-15,3 0-132 16,0-2 0-16,2 0 0 16,-15 6-47-16,0-1-420 15,-8-2-780-15</inkml:trace>
  <inkml:trace contextRef="#ctx0" brushRef="#br0" timeOffset="-205286.22">9930 11113 1622 0,'0'0'483'0,"0"0"-251"16,0 0 118-16,0 0-13 15,0 0-112-15,0 0-82 16,0-32-5-16,3 32-7 16,7 2-4-16,11 18-7 15,5 6-54-15,12 6-27 16,11 2-25-16,13-2-13 16,14-8-2-16,12-8 1 15,5-12-29 1,7-4 16-16,0-10-13 0,-4-16 17 15,-5-6 8-15,-10-4 1 16,-12 2 2-16,-11 6-2 0,-12 6 0 16,-3 10 9-16,-8 12-9 15,-1 0 12-15,3 26 18 16,1 8-14 0,7 6 1-16,5 0-10 0,2-4-6 15,9-5 0-15,-1-12 5 16,0-5 2-16,2-10-8 15,1-4 1-15,-3 0 12 32,0-8-13-32,-2-7 0 15,2-4-1-15,-2 1 4 16,3 2-3-16,-3 6 1 0,-3 6-1 16,0 4 21-16,1 0-21 15,-4 0 0-15,1 12 0 16,-4 2 0-16,0-2 0 15,-4-2 0-15,2-2 0 16,-3-6 0-16,3-2 0 16,2 0 0-16,7-8 0 15,4-10 0-15,4-2 0 0,5-4 0 16,-2 2 0 0,0 2 0-16,-6 4 0 0,-11 6 0 15,-5 6 0-15,-9 4 0 16,-7 0 0-16,-10 0 0 15,-3 0 0-15,-5 4 0 16,3 2 0-16,-1 0 0 16,3 0 0-16,1-2 0 15,2-2 0-15,-2 0 0 16,3-2 0-16,-2 0 0 16,8 0 0-16,-1-4-459 15,-7-4-547-15</inkml:trace>
  <inkml:trace contextRef="#ctx0" brushRef="#br0" timeOffset="-205150.58">13602 11283 2343 0,'0'0'738'0,"0"0"-496"16,0 0 33-16,0 0-108 15,0 0-167-15,0 0-192 16,0 0-607-16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09:34.777"/>
    </inkml:context>
    <inkml:brush xml:id="br0">
      <inkml:brushProperty name="width" value="0.05292" units="cm"/>
      <inkml:brushProperty name="height" value="0.05292" units="cm"/>
      <inkml:brushProperty name="color" value="#FF0000"/>
    </inkml:brush>
  </inkml:definitions>
  <inkml:trace contextRef="#ctx0" brushRef="#br0">7319 13369 1066 0,'0'0'559'0,"0"0"-53"16,0 0-136-16,0 0 0 16,0 0-79-16,4-116-69 15,3 102-44-15,-3 4-44 16,3 6-35-16,2 4-26 16,2 0-40-16,12 15 3 15,6 16-1-15,10 7-35 0,9 2 0 16,4-4 1-16,4-8-1 15,5-12 18-15,1-16-17 16,5 0 18-16,1-32-17 16,4-10-2-16,1-8 0 15,4-7-7-15,-6 5 7 16,0 4 22-16,-5 8-22 16,-5 14 9-16,-8 14-9 15,-5 12-21-15,-6 0 21 16,-5 22-13-16,-1 8 13 15,0 2 7-15,2 0-5 0,4-6 4 16,3-8-6-16,1-9-5 16,4-9 4-16,0 0-7 15,2-14 8-15,2-15 20 16,-4-3-20-16,2-2 13 16,-5 0-13-16,-5 4-5 15,-11 6 4-15,-6 8-10 16,-8 10 11-16,-3 6 6 15,3 0 1-15,6 4-4 16,12 10-3-16,19 0-10 0,62-14-59 16,-9 0-435-16,2-20-830 15</inkml:trace>
  <inkml:trace contextRef="#ctx0" brushRef="#br0" timeOffset="1487.89">12936 13858 1698 0,'0'0'567'16,"0"0"-317"-16,0 0-59 16,0 0-87-16,0 0 5 15,44 104-23-15,-10-58-13 16,4-6-27-16,2-5 4 0,7-13-28 16,-1-14 11-16,6-8 44 15,-2-12-25-15,4-24 12 16,-2-8-26-16,-1-11-23 15,-2 3 3 1,-2 4-18-16,-5 6 0 0,-2 12 7 16,0 14-7-16,-2 16 47 15,2 0 17-15,3 28 16 16,1 8-17-16,2 6-48 16,1 2-15-16,3-6 15 0,-2-10-14 15,2-11 27 1,0-17-11-16,4 0 22 0,4-27 7 15,0-13-46-15,5-12 2 16,-3-4 7 0,2-4-9-16,-4 2 20 0,-4 9-19 31,-6 12 14-31,-3 12 17 0,-7 15-13 0,-5 10 17 16,3 0 11-16,4 8-47 15,5 9 0-15,1-7 0 16,8-5 0-16,0-5 0 15,-6 0 0-15,-1-14 0 16,-7-12 0-16,-7-2 0 0,-17-20-84 16,-9 10-398-16,-7 6-658 0</inkml:trace>
  <inkml:trace contextRef="#ctx0" brushRef="#br0" timeOffset="2958.3">5672 15326 1358 0,'0'0'364'16,"0"0"-1"-16,0 0 17 16,0 0-88-16,0 0-38 15,0 0-136-15,0 0-36 16,-31-60 28-16,31 60-33 16,2 4-27-16,21 16 14 15,8 6-10-15,11 6-6 16,11 2-33-16,12-2-13 15,7-6 19-15,7-4-20 0,4-12 10 16,4-10 7-16,3 0-17 16,-4-22 15-16,-1-10-16 15,-5-8 0-15,-5-8-1 16,-6 2-3-16,-9-6 4 16,-4 7 12-16,-6 12-12 15,-4 11 11-15,-1 13-11 16,1 9 0-16,6 13 24 15,6 16-6-15,7 10-6 16,6-3 5-16,3-4-17 16,1-12 20-16,0-10-19 0,2-10 1 15,-2-18 43-15,-3-21-15 16,-5-6-18-16,-5-14 9 16,-6 1-20-16,-8 0 17 15,-5 8-18-15,-5 10 1 16,-1 16-3-16,1 18 8 15,9 6-6-15,7 12 38 16,8 20-28-16,7 4 13 16,2-6-23-16,3-2 0 15,-5-10 0-15,-2-12-5 0,-9-6 5 16,-6 0 8-16,-8-6-7 16,-5-12 9-16,2-12-10 15,-3-2 0-15,2 0-1 16,3-4-2-16,1 4 3 15,2 6 1-15,-1 8 5 16,-5 10 5-16,-7 8 5 16,-1 1 8-16,-3 21-10 15,-3 7-14-15,3 3 0 16,0 0 0-16,5-10 0 16,-1-4 0-1,3-14 0-15,2-4 0 0,0 0 0 16,0-20 0-16,-5-8 0 0,-4-2 0 15,-4-2 0-15,-5-6 0 16,-7 8-137-16,-9 8-799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35:47.403"/>
    </inkml:context>
    <inkml:brush xml:id="br0">
      <inkml:brushProperty name="width" value="0.05292" units="cm"/>
      <inkml:brushProperty name="height" value="0.05292" units="cm"/>
      <inkml:brushProperty name="color" value="#FF0000"/>
    </inkml:brush>
  </inkml:definitions>
  <inkml:trace contextRef="#ctx0" brushRef="#br0">23323 5735 1491 0,'0'0'1024'15,"0"0"-751"-15,0 0 6 16,0 0 103-16,0 0-74 16,0 0-134-16,-47-2-84 15,47 2-15-15,15 0-75 16,43-4 0-16,56-4 0 15,53-6 0-15,28-2 0 16,-6 0 0-16,-42 4 0 16,-53 3 0-16,-30 1-33 0,-22 4-152 15,-8-2-119-15,-34 2-151 16,-7 0-168-16,-35 4-375 0</inkml:trace>
  <inkml:trace contextRef="#ctx0" brushRef="#br0" timeOffset="165.89">23449 5863 1898 0,'0'0'649'0,"0"0"-451"16,0 0 128-16,0 0-95 15,224 14-70-15,-57-34-108 16,-3-6-53-16,-43 6-179 16,-61 8-844-16</inkml:trace>
  <inkml:trace contextRef="#ctx0" brushRef="#br0" timeOffset="2195.35">4317 6631 1540 0,'0'0'1185'0,"0"0"-1005"0,0 0 10 32,0 0 90-32,0 0-110 0,0 0-116 0,0 0 15 31,94 93-20-31,-47-56-8 0,9-1-13 0,6-5-20 16,5-9 1-1,8-12 3-15,6-10-5 16,6-4 29-16,4-24-15 0,7-7-10 15,0-2 10-15,4-2-15 16,1 7 10-16,-5 6 1 16,-6 10-16-16,-11 14 9 0,-6 2-10 15,-7 14 0-15,-3 15 1 16,-3 7 0 0,1 0-1-16,-7 0 0 0,-5-4 1 15,-2-9-1-15,-4-5 0 16,-1-5 0-16,5-9 4 15,7-4-3-15,6-4 4 32,12-18-5-32,8-10 0 0,2-7 7 15,-3 1-7 1,-6 4 0-16,-9 10 0 0,-11 12 1 16,-8 12-1-16,-3 0 0 15,1 16 0-15,3 11 9 16,6 0-9-16,6 0 0 15,5-4-1-15,2-9 6 16,0-7-5-16,0-7 0 16,-3 0 1-16,1-18 14 15,2-7-15-15,-1-1 9 16,3 2 20-16,1 4-5 16,-3 6-1-16,-3 7-23 15,-4 7 0-15,-2 0 0 0,-2 3 0 16,-1 12 0-16,-3 3 0 15,2-3 0-15,-3-1 0 16,0-3 0-16,0-6 0 16,-4-5 0-16,0 0 0 15,-5-1 0-15,-1-14 0 16,-6 1 0-16,-6-1 0 16,-5 0 0-16,-6 3 0 15,-5 3 0-15,-1-2 0 16,-6 1 0-16,-6 0 0 15,0 0-452-15,-15 2-1221 0</inkml:trace>
  <inkml:trace contextRef="#ctx0" brushRef="#br0" timeOffset="5653.32">10823 8111 9 0,'0'0'1822'0,"0"0"-1455"16,0 0-80-16,0 0 206 15,0 0-203-15,0 0-46 16,-75-14-107-16,75 14-19 16,0 0-8-16,0 0-17 15,6 0-15-15,28 0-45 16,32 0-18-16,52 4-15 15,57 0 0-15,22-2 0 16,7-2 0-16,-22 2 0 16,-50 0 0-16,-32-2 0 0,-33 2 0 15,-20-2 0-15,-6 0-35 16,-6 0-67-16,-16 0-42 16,-19 0 14-16,-66 0-74 15,-12 0-576-15,-13 0-1025 0</inkml:trace>
  <inkml:trace contextRef="#ctx0" brushRef="#br0" timeOffset="5886.63">10830 8209 2550 0,'0'0'608'0,"0"0"-444"16,0 0 51-1,0 0-20-15,127 2-34 0,21-2-86 16,62 0-60-16,31-12 3 15,0-6-13-15,-27 2-5 16,-67 2-25-16,-38 4-25 16,-39 4-1-16,-33 0 21 15,-10 2 8-15,-16-2 22 16,-11 0-6-16,-15 0-15 16,-47 4-143-16,8 2-171 0,7 0-597 15</inkml:trace>
  <inkml:trace contextRef="#ctx0" brushRef="#br0" timeOffset="6060.03">13009 8336 2292 0,'0'0'1155'15,"0"0"-825"-15,0 0-261 16,0 0-69-16,0 0-303 0,0 0-748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36:34.932"/>
    </inkml:context>
    <inkml:brush xml:id="br0">
      <inkml:brushProperty name="width" value="0.05292" units="cm"/>
      <inkml:brushProperty name="height" value="0.05292" units="cm"/>
      <inkml:brushProperty name="color" value="#FF0000"/>
    </inkml:brush>
  </inkml:definitions>
  <inkml:trace contextRef="#ctx0" brushRef="#br0">20540 11333 1066 0,'0'0'1081'0,"0"0"-785"0,0 0-29 16,0 0 25-16,0 0-134 15,0 0-77-15,0 0-7 16,-85-62-19-16,58 52 27 16,-2-2 20-16,-6 0-39 31,-7-2 5-31,-8 0 2 0,-5-4-17 0,-6-2 13 15,-3-2-38-15,-7-4-7 16,-7 0 27-16,0-4-30 16,-5 0 15-1,1 0-18-15,-7-1-6 0,-2 4 3 0,-3 0-12 32,-4 5 0-32,2 0 2 0,-2 4 4 15,-2 4 10-15,2 2-2 0,-2 6-14 16,-1 2 0-16,1 4 0 15,-4 0 0-15,-2 2 0 16,0 10 0 0,-4 4 0-16,4 0 0 0,-2-1 0 31,4 0 0-31,0-1-3 0,-4 0 3 16,4 4 3-16,-4 3-3 15,6 5 0-15,4 4 0 16,5 6 0-16,4 6 0 15,6 2 0-15,2 4 0 16,8 6 0-16,2 4 0 16,4 5 0-16,2 6 0 15,3 8 0-15,5 7 0 16,1 18-3-16,4 21-4 16,6 17 7-16,9 5 0 15,16-11 10-15,13-10-10 0,8-11 0 16,0 1 0-16,23 0 0 15,8-2 0-15,12 1 0 16,5-3 0-16,10 1 0 16,11-6 0-16,-2-14 0 15,-4-15 0-15,-4-16 0 16,4-6 0-16,34 18 0 16,32 15 0-16,37 11 0 15,15-10 0-15,-5-18 0 16,-9-17 0-16,-16-17 0 0,3-10 0 15,-4-11 0-15,1-6 0 16,-4-5 0-16,-5-4 0 16,-7 0 0-16,-10-2 0 15,-3-13 0-15,-4-4 0 16,-18 1 0-16,-18 0 0 16,-14 1 0-16,-6 2 0 0,9-6 0 15,10-3 0-15,7-2 0 16,-1-2 0-16,-2 0 0 15,2-2 0-15,0 0 0 16,-3-6 0-16,1 0 0 16,-2-4 0-16,-6-3 0 15,-3 1 0-15,-7-3 0 16,-5-2 0-16,-8-1 0 16,-10-2 0-16,-4-2 0 15,-9 0 0-15,-4-2 0 16,-9-3 0-16,-7-1 0 15,-5 2 0-15,-6-2 0 16,0 0 0-16,0-2 0 16,-10-4 0-16,-1-5 0 15,1-5 0-15,2-6 0 0,-1-8 0 16,-2-5 0-16,0-1 0 16,-5 0 0-16,-2-4 0 15,-9-15 0-15,-12-15 0 16,-13-15 0-16,-8-1 0 15,-7 14 0-15,5 28 0 16,4 27 0-16,2 15 0 16,-30-6 0-16,-53-16 0 15,-81-12 0-15,-65-4 0 0,-45 21 0 16,-42 23 0 0,93 24-63-16,20 12-1059 0</inkml:trace>
  <inkml:trace contextRef="#ctx0" brushRef="#br0" timeOffset="15102.48">16614 541 1692 0,'0'0'770'16,"0"0"-505"-16,0 0-10 15,0 0-84-15,0 0-96 16,0 0-20-1,-7 67 77-15,14-20-23 0,2 14 5 16,0 11-16-16,0 8-4 16,0 8-14-16,0 7-25 15,-3-1 1 1,-1 2-20-16,1-4-12 0,-1-5-9 16,0-11-15-16,-3-8 0 15,-2-10 0-15,0-8 0 0,0-10 0 16,0-10 0-16,0-8 0 15,0-12 0-15,0-8 0 16,0-2 0-16,0-12 0 16,-4-19 0-16,-10-14 0 15,-1-7 0-15,1-6 0 16,3-4 0 0,4-5 0-16,5-1 0 15,2-2 0-15,0-4 0 16,0 1 0-16,2 8 0 15,5 4 0-15,-1 11 0 16,-1 10 0-16,2 8 0 16,-3 2 0-16,3 6 0 15,-1 2 0-15,1 2 0 16,2 6 0-16,0 2 0 16,2 2 0-16,3 4 0 15,-1 2 0-15,5 4 0 16,3 0 0-16,6 2 0 0,5 14 0 15,4 6 0 1,2 6 0-16,-3 2 0 16,-4 2 0-16,-2 0 0 0,-8 0 0 15,-8-4-14-15,-9-1-20 16,-4-2 20-16,-9 0 14 16,-22-3 26-16,-14-2 10 15,-8-2-36-15,-9-2 0 16,0-2 0-16,4-4 0 15,6-2 0-15,10-2 0 16,11-2 0-16,8-2 0 0,7 0 0 16,10 2 0-16,6 2-93 15,0 10-464 1,16 0-349-16,1-2-1035 0</inkml:trace>
  <inkml:trace contextRef="#ctx0" brushRef="#br0" timeOffset="15765.89">17133 1518 1513 0,'0'0'854'15,"0"0"-579"-15,0 0 43 16,0 0-87 0,0 0-70-16,0 0-81 0,0 0-26 15,-27-70-12-15,27 60 24 16,0 3 3-16,0-1-35 16,12 5-1-16,5 0-22 15,8 3-11-15,2 0 9 16,2 0-9-16,0 3 0 15,-2 7 0-15,-3 4-13 0,-6 1 13 16,-2 2-11-16,-6 1-19 16,-5 2 9-16,-5 0 21 15,0-2 14-15,-2 2 29 16,-16 0 13-16,-4 0 25 16,-7 0-17-16,-5 2 1 15,-1-2 5-15,0 2-42 16,2-2-28-16,5 0 0 15,4-1 0-15,5-4 0 16,4-1 0-16,6-2 0 0,2-2 0 16,5-2 0-16,2 2 0 15,0 0 0-15,0 1 0 16,0 0 0 0,14 4-77-16,3-3-143 0,17 4-73 15,-8-4-377-15,-1 2-177 0</inkml:trace>
  <inkml:trace contextRef="#ctx0" brushRef="#br0" timeOffset="16159.76">17314 2221 1765 0,'0'0'844'15,"0"0"-635"-15,0 0 28 16,0 0-93-16,0 0-85 15,0 0-38-15,0 0 3 16,0 23 44 0,0-11-20-16,0 2-7 0,0-2-23 15,4 0-18-15,3-2 0 16,4-4 0-16,0-4-44 16,5-2 19-16,-1 0-8 0,1-6 32 15,-1-11-6-15,-3-1 7 16,-8-1 0-1,-4-3 1-15,0 4 37 0,-4 0 34 16,-18 4 54-16,-7 7 55 16,-5 5-71-16,1 2-25 15,2 5-17-15,2 13-58 16,8 0-8-16,8 0 5 16,9-2-7-16,4-9-94 15,24-7-250-15,14-19-547 0,2-9-900 16</inkml:trace>
  <inkml:trace contextRef="#ctx0" brushRef="#br0" timeOffset="16255.77">17797 2063 2080 0,'0'0'0'16,"0"0"-108"-16</inkml:trace>
  <inkml:trace contextRef="#ctx0" brushRef="#br0" timeOffset="21656.22">4955 5282 2329 0,'0'0'692'0,"0"0"-561"15,0 0 43-15,0 0-30 16,0 0 60-16,0 0-65 0,-9 0-94 16,11 3-16-16,13 5 25 15,4 5 18-15,5 3 11 16,2 8-83-16,5 6 0 15,6 6 0-15,1 4 0 16,6-2 0-16,1-2 0 16,5-10 0-16,4-10 0 15,4-14 0-15,7-2 0 16,8-32 0-16,12-22 0 0,27-36 0 16,35-34 0-16,42-31 0 15,13-5 0-15,-3 21 0 16,-24 31 0-16,-29 34 0 15,-30 22 0 1,-31 18 0-16,-27 14 0 0,-16 8 0 16,-5 2 0-16,-10 3 0 15,-4 1 0-15,-17 6 0 16,-6 0 0-16,0 0 0 16,0 0 0-16,0 6 0 15,-6 2 0-15,1-1 0 16,-2 3 0-16,3-4-222 0,-1-2-802 0</inkml:trace>
  <inkml:trace contextRef="#ctx0" brushRef="#br0" timeOffset="21835.21">7840 5053 3350 0,'0'0'650'0,"0"0"-635"16,0 0-15-16,0 0-188 16,0 0 131-1,0 0-172-15,0 0-864 0</inkml:trace>
  <inkml:trace contextRef="#ctx0" brushRef="#br0" timeOffset="149633.57">13636 10046 2068 0,'0'0'791'15,"0"0"-483"1,0 0 66-16,0 0-68 16,0 0-135-16,0 0-93 15,-27-70-78-15,22 58 0 16,1-4 0-16,-3-8 0 16,-2-10 0-16,-18-38 0 15,6 3-333-15,-4 7-1395 0</inkml:trace>
  <inkml:trace contextRef="#ctx0" brushRef="#br0" timeOffset="151021.93">8660 5356 195 0,'0'0'1921'0,"0"0"-1411"16,0 0-198-16,0 0-56 15,0 0-67-15,0 0-72 16,0 0-15 0,-17-71-2-16,7 65 11 0,-1 5-25 15,-2 1-23-15,-3 0-17 16,-4 14-37-16,-2 12-3 16,0 12-6-16,6 6 0 15,5 4-1-15,9-4 1 0,2-4-6 16,2-8-6-16,16-12 3 15,6-9 9-15,3-11 0 16,2 0 14-16,2-25-1 31,-2-13-5-31,-7-8 11 0,-7-8-13 16,-5-6 3-16,-8-6 3 0,-2-5-2 16,0 2-9-16,-6 8 8 15,-6 15-9 1,3 16 0-16,1 14 0 0,2 14 0 15,0 2 0 1,-1 22 0-16,1 18 0 16,4 16 0-16,2 8 0 15,0 3 0-15,11-7 0 16,18-6 0-16,8-14 0 16,11-12-50-16,7-14-112 15,-2-14-76-15,7-6-234 16,-14-18-359-16,-17-2-966 0</inkml:trace>
  <inkml:trace contextRef="#ctx0" brushRef="#br0" timeOffset="151259.29">9208 5221 2043 0,'0'0'983'0,"0"0"-609"15,0 0-48-15,0 0-170 0,0 0-96 16,0 0-42-16,0 0-17 16,116-32-1-16,-70 20-193 15,-8 1-335-15,-9 2-565 0</inkml:trace>
  <inkml:trace contextRef="#ctx0" brushRef="#br0" timeOffset="151432.82">9279 5382 1577 0,'0'0'1323'0,"0"0"-825"16,0 0-236-16,0 0-94 15,0 0-54-15,0 0-48 16,116-30-63-16,-58 0-3 15,-11 1-334-15,-7 3-653 0</inkml:trace>
  <inkml:trace contextRef="#ctx0" brushRef="#br0" timeOffset="151793.64">9674 5123 2165 0,'0'0'939'0,"0"0"-453"16,0 0-231-16,0 0-111 16,0 0-90-16,0 0-1 15,0 0-53-15,127-78 0 16,-85 72 0-16,0 4 0 16,-2 2 0-16,-4 6-21 15,-12 16-36-15,-10 8-17 16,-9 8 19-16,-5 4-5 15,-2 3 36-15,-19-4 7 16,1-2 17-16,2-7 1 16,5-8-1-16,6-10 36 0,7-8-16 15,0-4 23 1,10-2 28-16,21 0-2 0,13-6-1 16,12-8-68-16,4-4 0 15,-2 2 0-15,-7 2-12 16,-18 11-204-16,-13 3-248 15,-20 0-585-15</inkml:trace>
  <inkml:trace contextRef="#ctx0" brushRef="#br0" timeOffset="152899.38">4420 8408 1562 0,'0'0'737'31,"0"0"-478"-31,0 0 195 0,0 0-238 0,0 0-50 16,0 0-55-16,0 0-15 16,-72-90 1-16,48 82-35 15,-2 5-19-15,-3 3 1 16,0 13-14 0,2 14-21-16,2 12-9 15,9 7 1-15,8 2 8 16,8-2-8-16,0-4-1 15,8-8 0-15,19-10-2 16,2-14 2-16,7-10 9 16,0-8-8-16,-5-25 19 15,-2-14-11-15,-7-11-3 16,-8-8 9-16,-10-7-9 16,-4-3 4-16,0-2 2 15,-14 4-3-15,-1 8 20 0,-1 14-2 16,5 18 21-16,3 16-48 15,5 15 0-15,3 3 0 16,0 21 0-16,13 19 0 16,12 14 0-16,8 10 0 15,3 4 0-15,2-2 0 16,2-4 0-16,-2-5 0 16,-3-9-98-16,-3-14-196 15,-8-14-234-15,-6-12-279 16,-7-8-696-16</inkml:trace>
  <inkml:trace contextRef="#ctx0" brushRef="#br0" timeOffset="153057.82">4816 8119 2116 0,'0'0'1056'0,"0"0"-762"15,0 0-77-15,0 0-70 16,0 0-82-16,0 0-59 15,0 0-6-15,121-48-8 16,-92 40-241-16,-5 4-371 16,-11 2-524-16</inkml:trace>
  <inkml:trace contextRef="#ctx0" brushRef="#br0" timeOffset="153231.74">4908 8354 1735 0,'0'0'1068'16,"0"0"-730"-16,0 0 7 15,0 0-95-15,0 0-65 16,0 0-10-16,0 0-175 16,103-14 0-16,-61-8 0 15,5-7 0-15,13-18-125 0,-11 4-447 16,-14 5-705-16</inkml:trace>
  <inkml:trace contextRef="#ctx0" brushRef="#br0" timeOffset="153561.91">5277 7816 2246 0,'0'0'863'16,"0"0"-521"-16,0 0-60 16,0 0-122-16,0 0-103 0,0 0-10 15,0 0-32-15,99-34-9 16,-71 34-6-16,-3 6-9 15,-2 16-1-15,-7 6-46 16,-10 8 2-16,-6 7 9 16,0 1 24-16,-4-2 21 15,-12-6 0-15,3-6 0 16,5-10 40-16,6-10-13 16,2-6-6-16,10-4 12 15,25-2 29-15,16-20 28 16,14-10-90-16,6-7 0 15,0-1 0-15,-6 7 0 16,-14 6 0-16,-17 14-85 0,-32 13-98 16,-2 18-325-16,-11 14-353 15</inkml:trace>
  <inkml:trace contextRef="#ctx0" brushRef="#br0" timeOffset="154588.39">4576 16070 2347 0,'0'0'309'0,"0"0"12"15,0 0 44 1,0 0-127-1,0 0-121-15,-53-111-18 16,32 92 26-16,-3 6-13 16,-6 1-49-16,-1 10-63 0,-4 2 0 15,-3 0 0-15,3 18 0 16,1 9 0-16,5 9 0 16,7 6 0-16,9 0 0 15,11-4 0-15,2-4 0 16,2-10 0-16,17-8 0 15,6-16 0-15,4 0 0 16,4-16 0-16,1-20 0 16,-3-10 0-16,-6-12 0 15,-7-4 0-15,-12-13 0 16,-6 3 0-16,0 0 0 0,-20 4 0 16,0 20 0-16,2 12 0 15,2 18 0-15,5 18 0 16,3 1 0-16,1 35 0 15,5 21 0-15,2 7 0 16,2 10 0-16,22 2 0 16,15-9 0-16,7-13 0 15,12-14 0-15,31-26-81 16,-16-10-287-16,-13-4-613 0</inkml:trace>
  <inkml:trace contextRef="#ctx0" brushRef="#br0" timeOffset="154762.85">4850 15717 2443 0,'0'0'686'0,"0"0"-396"16,0 0-104-16,0 0-124 16,0 0-62-16,0 0-50 0,151-44-212 15,-110 30-443 1,-16 6-825-16</inkml:trace>
  <inkml:trace contextRef="#ctx0" brushRef="#br0" timeOffset="154922.01">4913 15955 1570 0,'0'0'1254'16,"0"0"-886"-16,0 0 93 0,0 0-270 0,0 0-94 15,0 0-13 1,0 0-13-16,84-18-71 0,-30-14-104 15,-13 0-437-15,-2 0-672 0</inkml:trace>
  <inkml:trace contextRef="#ctx0" brushRef="#br0" timeOffset="155398.6">5252 15705 978 0,'0'0'1615'0,"0"0"-1062"16,0 0-186-1,0 0-97-15,0 0-133 0,0 0-80 16,0 0-38-16,-14-32-1 16,14 32-7-16,0-4-11 15,2 4-8 1,10-6 8-16,-2 2-6 0,1-4-42 16,-1 2-27-16,-2 2-12 15,-3 0 27-15,-1 0 30 16,-2 0 30-16,-2 2 0 15,0 0 11-15,2 0 71 0,-2-1 14 16,0 2 14 0,0-3-24-1,0 4-86-15,5 0 0 0,2-4 0 16,4 4 0-16,4 0 0 16,5 0 0-16,3 0 0 15,2 4 0-15,-6 14 0 16,-1 8 0-1,-5 0 0-15,-5 8 0 0,-8 4 0 16,0-2 0-16,-8 0 0 16,-9-6 0-16,3-2 0 15,3-14 0-15,7-6 0 16,4-4 0-16,0-4 0 16,11 0 0-16,20-16 0 15,14-6 0-15,12-2 0 16,11-8 0-16,34-6 0 15,-17 10-47-15,-19 2-820 0</inkml:trace>
  <inkml:trace contextRef="#ctx0" brushRef="#br0" timeOffset="156222.46">10413 15941 1001 0,'0'0'1128'0,"0"0"-622"15,0 0-158 1,-124-90-10-16,82 68-88 15,-6 8-86-15,0 6-43 0,1 8-5 16,3 4 8 0,3 18-124-16,7 14 0 0,10 4 0 15,11 5 0-15,13-1 0 16,0-4 0-16,31-8 0 16,13-14 0-16,12-14 0 15,6-4 0-15,3-22 0 16,-7-18 0-16,-13-13 0 15,-16-6 0-15,-20-4 0 16,-9-3 0-16,-9 4 0 16,-22 0 0-16,-2 12 0 15,1 10 0-15,8 13 0 16,8 13 0-16,9 14 0 0,5 0 0 16,2 23 0-16,2 22 0 15,18 16 0-15,10 11 0 0,1 8 0 16,4 0 0-1,-1 1 0-15,-1-5 0 0,-2-4 0 16,-2-14 0-16,-6-10 0 16,0-12-197-16,-7-18-623 15,-3-12-1177-15</inkml:trace>
  <inkml:trace contextRef="#ctx0" brushRef="#br0" timeOffset="156396.5">10721 15829 2136 0,'0'0'1044'16,"0"0"-504"-16,0 0-288 0,0 0-128 0,0 0-124 16,0 0 0-1,0 0 0 1,120-28 0-16,-82 28-102 15,-9 0-502-15,-9 0-553 0</inkml:trace>
  <inkml:trace contextRef="#ctx0" brushRef="#br0" timeOffset="156555.47">10797 16044 1770 0,'0'0'944'0,"0"0"-433"15,0 0-173-15,0 0-92 16,0 0-43-16,0 0-119 15,0 0-84-15,136-10 0 0,-89-12 0 16,15-22-245 0,-13 7-648-16,-6 1-1062 0</inkml:trace>
  <inkml:trace contextRef="#ctx0" brushRef="#br0" timeOffset="156888.82">11176 15677 2072 0,'0'0'898'16,"0"0"-346"-16,0 0-234 16,0 0-132-16,0 0-116 15,0 0-70-15,0 0 0 16,91-52 0-16,-62 52 0 16,-4 2 0-16,-2 16 0 0,-6 10-14 15,-7 0-43-15,-8 6-60 16,-2 6 47-16,-2-4 43 15,-19 0 16-15,-2-6 11 16,-2-6 81-16,7-6 27 16,7-6-1-1,5-6-107-15,6-3 0 0,0-3 0 16,19 0 0-16,18-17 0 16,11-5 0-16,10-6 0 0,7-2 0 15,-3 2-92-15,12-8-239 16,-19 10-380-16,-10 8-270 15</inkml:trace>
  <inkml:trace contextRef="#ctx0" brushRef="#br0" timeOffset="157031.76">11959 15819 1857 0,'0'0'844'0,"0"0"-503"15,0 0-121-15,0 0-220 16,0 0-416-16,0 0-1980 0</inkml:trace>
  <inkml:trace contextRef="#ctx0" brushRef="#br0" timeOffset="158694.14">24263 11598 2311 0,'0'0'694'15,"0"0"-417"-15,0 0 57 16,0 0-133-16,0 0-127 16,0 0-51-16,0 0-23 15,-6-10 0-15,-8 22 1 16,-5 4 1-16,-8 0 18 16,-2-4-19-16,-3-3-1 15,3-8 17-15,3-1-17 16,3 0 53-16,8-19-5 15,3-8-8-15,8-5-40 16,4-2 0-16,0 0 0 0,12 4 0 16,7 4 0-16,8 4 0 15,2 6 0-15,2 3 0 16,2 8 0 0,1 3 0-16,-3 2 0 0,0 2 0 15,-2 20 0-15,-2 12 0 16,-2 12 0-16,-6 10 0 15,-5 10 0-15,-7 4 0 16,-7 5 0-16,0-3 0 16,-21-6 0-16,-12-4 0 0,-9-10 0 31,-5-9 0-31,0-12 0 0,0-7 0 0,5-10 0 16,9-7 0-16,6-7 0 15,10 0 0-15,7-22 0 16,10-10 0-16,0-4 0 31,14 0 0-31,17 1 0 0,9 9 0 16,7 12 0-1,4 12 0-15,9 2 0 0,2 12 0 16,5 12 0-16,3 4 0 16,1-2 0-16,-5-3 0 15,-3-9 0-15,-12-6 0 16,-13-8 0-16,-13 0 0 15,-10 0 0-15,-6-15 0 16,-6-3-18-16,-3-12-254 16,-3 4-368-16,-10 6-670 0</inkml:trace>
  <inkml:trace contextRef="#ctx0" brushRef="#br0" timeOffset="159392.23">23862 12637 1196 0,'0'0'480'0,"0"0"-127"0,0 0 151 15,0 0-133-15,0 0-46 16,0 0-33-16,0 0-28 16,-76-12-48-16,76 12-121 15,0 0-95-15,0 0 0 16,0 0 0-16,20 0 0 16,47-4 0-16,58-4 0 15,60-2 0-15,27-2 0 16,-11 2 0-16,-53 2 0 15,-59 6 0-15,-39-3 0 0,-24 4 0 16,-8-2 0-16,-4 3 0 16,-8-1 0-16,-4 1 0 31,-2 0 0-31,0 0 0 0,0 0 0 0,0 0 0 16,-4 0 0-16,-16 1-146 15,-2 10-732-15,2 1-1077 0</inkml:trace>
  <inkml:trace contextRef="#ctx0" brushRef="#br0" timeOffset="173167.98">24147 12976 730 0,'0'0'1703'16,"0"0"-1209"-16,0 0-187 15,0 0 52-15,0 0-152 16,-33-26-97-16,33 24-55 15,4 2 20-15,17-2-19 16,5 0-56-16,10-2 0 0,10-2 0 16,10-2 0-1,4 0 0-15,3-5 0 0,-5 5 0 16,-7 1 0-16,-13 0 0 16,-11 3 0-16,-10 3 0 15,-13 1 0-15,-4 1 0 16,0 24 0-16,-8 12 0 15,-15 16 0-15,-3 13 0 16,2 8 0-16,-1 8 0 16,5 5 0-16,4-3 0 15,8-6 0-15,3-6 0 0,5-13 0 16,0-11 0 0,5-12 0-16,8-14 0 0,-2-10 0 15,-2-12-81-15,-7 0-221 16,-2-30-189-16,-14-7-267 15,-7-1-359-15</inkml:trace>
  <inkml:trace contextRef="#ctx0" brushRef="#br0" timeOffset="173390.2">24078 13383 1724 0,'0'0'1056'0,"0"0"-576"16,0 0-141-16,0 0-66 0,0 0-128 15,117-4-66-15,-2-8-79 16,36-12 0-16,-8 2 0 16,-29-1 0-16,-41 9 0 15,-35 6-35-15,-3 3-10 16,-6 0 20-16,-6 1 8 16,-17 4 16-16,-6 0-1 15,0 0-28-15,-4 13-160 0,-5 5-329 16,3-4-584-16</inkml:trace>
  <inkml:trace contextRef="#ctx0" brushRef="#br0" timeOffset="173565.07">25352 13615 1932 0,'0'0'1177'0,"0"0"-799"16,0 0-152-16,0 0-226 15,0 0-63-15,0 0-877 0</inkml:trace>
  <inkml:trace contextRef="#ctx0" brushRef="#br0" timeOffset="175770.5">24299 11496 633 0,'0'0'207'0,"0"0"-142"16,0 0 13-16,0 0 37 16,0 0 25-16,0 0 47 15,-11-48 18-15,11 37 51 16,0 0 80-16,0-3-20 16,0-2 9-16,0-1-49 15,0-1-39-15,0-4-32 16,0 1-58-16,2-5-52 0,3-1-25 15,-1 1-11-15,2 0-5 16,-4 4-21-16,3 6 6 16,-5 6-21-16,0 8-18 31,0 2 0-31,-2 18 0 0,-16 24 0 0,-6 14 0 16,-10 15 0-16,-3 7 0 15,-8 4 0-15,-2-2 0 31,-4 1 0-31,1-5 0 0,6-8 0 16,2-8 0-16,9-10 0 0,6-12 0 16,9-10 0-1,9-12 0-15,5-8 0 0,4-6 0 0,0-2 0 32,0 0 0-32,15 0 0 15,14 0 0-15,9 0 0 16,13 0 0-16,9-6 0 15,7 0 0-15,4 0 0 16,3 2 0-16,-3 0 0 16,-2 2 0-16,-11 0 0 15,-9 2 0-15,-13 0 0 0,-11 0 0 16,-10 0 0-16,-8 0 0 16,-5 0 0-16,-2 0 0 15,0-2-98-15,0-4-220 16,-11-10-196-16,-9 0-282 15,0 2-242-15</inkml:trace>
  <inkml:trace contextRef="#ctx0" brushRef="#br0" timeOffset="176089.27">24365 11540 1490 0,'0'0'608'15,"0"0"-105"-15,0 0-19 16,0 0-207-16,0 0-32 15,40-110-38-15,-30 99-41 16,-6 6-50-16,-2 3-116 16,-2 2 0-16,0 0 0 15,0 7 0-15,3 20 0 16,-1 13 0-16,-2 14 0 16,2 14 0-16,-2 10 0 15,2 7 0-15,0 3 0 0,2-2 0 16,0-3 0-16,-2-7 0 15,0-8 0-15,2-10 0 16,-2-10 0-16,5-10 0 16,-3-10 0-16,1-12 0 15,2-10-269-15,-3-12-202 16,1-18-179-16,-1-8-265 0</inkml:trace>
  <inkml:trace contextRef="#ctx0" brushRef="#br0" timeOffset="176562.24">24504 11396 1277 0,'0'0'929'0,"0"0"-440"15,0 0-1-15,0 0-200 16,0 0-83-16,0 0-55 16,0 0-36-16,-91-100-22 15,73 109-50-15,-5 22-20 16,-3 12-22-16,-8 12 0 15,0 7 0-15,-1 4 0 16,-1 2 0-16,1-2 0 16,-1-1 0-1,3-7 0-15,0-10 0 0,4-8 0 16,2-10 0-16,6-10 0 0,3-8 0 16,7-8 0-16,3-2 0 15,6-2 0 1,0 0 0-16,2 0 0 0,0 0 0 15,0 0 0-15,8 0 0 16,19-10 0-16,13-2 0 16,14 0 0-16,12 0 0 15,5 0 0-15,3 4 0 16,-5 2 0-16,-9 2 0 0,-10 2 0 16,-15 0 0-16,-10 0 0 15,-12 0 0-15,-7-2-48 16,-6-2-92-16,0-2-194 15,-4-10-311-15,-14 0-120 16,-2 0-213-16</inkml:trace>
  <inkml:trace contextRef="#ctx0" brushRef="#br0" timeOffset="176836.5">24430 11620 1189 0,'0'0'608'0,"0"0"-108"16,0 0-1-16,-6-132-138 0,6 100-50 15,0 8-56-15,0 6-34 16,0 5-69-16,0 8-152 15,0 5 0-15,0 0 0 16,-3 9 0-16,3 26 0 16,0 15 0-16,0 16 0 15,0 13 0-15,0 8 0 16,0 6 0-16,0-1 0 16,0-4 0-16,0-8 0 15,0-9 0-15,0-11 0 16,0-12 0-16,0-12 0 15,3-12 0-15,-1-10 0 16,2-10 0-16,0-4 0 0,-2-12-15 16,2-20-275-16,-2-42-220 15,-2 4-226 1,2-3-189-16</inkml:trace>
  <inkml:trace contextRef="#ctx0" brushRef="#br0" timeOffset="177256.59">24477 11448 1350 0,'0'0'645'0,"0"0"-103"0,0 0 15 0,0 0-199 16,0 0-118-16,-72-109-76 16,55 107-41-16,-6 2-6 31,-6 5-117-31,-6 25 0 0,-5 12 0 16,-3 16 0-16,1 10 0 0,0 8 0 15,1 2 0-15,2-3 0 16,3-7 0-16,1-10 0 15,8-14 0-15,4-10 0 16,10-14 0 0,6-8 0-16,7-7 0 0,0-5 0 15,0 0 0-15,12 0 0 16,12 0 0-16,10-5 0 0,8-7 0 31,11 0 0-31,10 0 0 0,6 0 0 16,9 0 0-1,-3 2 0-15,-2 2 0 0,-7 2 0 0,-15 4 0 32,-14 0 0-32,-12 2 0 15,-11 0 0-15,-10 0 0 16,-2 0-29-16,-2 0-106 0,0 0-79 16,-4 0-76-1,-25 0-301-15,2 0-155 0,-2 0-43 0</inkml:trace>
  <inkml:trace contextRef="#ctx0" brushRef="#br0" timeOffset="177526.91">24444 11735 1111 0,'0'0'407'16,"0"0"-53"-16,0-135 162 15,0 85-162-15,0 8 26 16,0 12-51-16,0 10-21 16,0 10-85-16,0 6-109 15,0 4-114-15,0 0 0 0,-2 20 0 16,-4 20 0-1,-2 18 0-15,1 15 0 0,1 10 0 16,-1 8 0-16,2 1 0 16,5 0 0-16,0-3 0 15,0-7 0-15,0-12 0 16,0-8 0-16,0-16 0 16,2-12 0-16,4-14 0 15,-2-18 0-15,-2-2-233 16,2-60-278-16,-4-2-329 15,3-8-247-15</inkml:trace>
  <inkml:trace contextRef="#ctx0" brushRef="#br0" timeOffset="178099.31">24453 11434 2393 0,'0'0'769'0,"0"0"-435"15,0 0-25-15,0 0-161 16,0 0-50-16,-107 126-53 15,78-80-45-15,-5 1 0 16,-6-2 0-16,-2-3 0 0,-1-6 0 16,1-1 0-16,2-7 0 15,9-6 0-15,9-4 0 16,9-8 0-16,5-2 0 16,8-2 0-16,0-2 0 0,18 2 0 15,14-2 0 1,12-4 0-16,9 0 0 0,12 0 0 15,2 0 0-15,2 0 0 16,-4 0 0-16,-7 0 0 31,-12 2 0-31,-10 8 0 0,-12-2 0 0,-7 0 0 16,-13-2-100-16,-4-2-101 16,-2-4-36-16,-23 0-101 15,-6 0-254 1,-3-6 222-16,1-18 103 0,6-12 186 0,7-10 81 15,11-10 103 1,7-10 136-16,2-5 33 0,2 1 53 16,13 8 16-16,4 10-27 15,-6 14-50 1,-4 11-51-16,-2 12-98 16,-5 11-115-16,-2 4 0 0,0 10 0 31,0 24 0-31,0 18 0 0,0 16 0 0,-9 14 0 0,3 7 0 15,-4 3 0-15,6 0 0 16,-3-4 0 0,3-9 0-16,-4-7 0 0,4-6 0 15,-4 6 0 1,1-18-360 0,1-12-1862-16</inkml:trace>
  <inkml:trace contextRef="#ctx0" brushRef="#br0" timeOffset="178528.1">22470 12653 1650 0,'0'0'701'15,"0"0"-194"-15,0 0-40 16,0 0-115-16,0 0-80 16,0 0-125-16,0 0-147 0,-45-10 0 15,45 6 0 1,18-2 0-16,18-2 0 0,15-4 0 16,14 0 0-16,6 0 0 15,-5 4 0-15,-8 0 0 16,-16 6-27-16,-28 2-309 15,-14 2-359-15,-4 10-293 0</inkml:trace>
  <inkml:trace contextRef="#ctx0" brushRef="#br0" timeOffset="178767.59">22347 12919 1962 0,'0'0'820'15,"0"0"-335"1,0 0-127-16,0 0-73 15,0 0-161-15,0 0-62 16,0 0-62-16,98 22 0 0,-29-35 0 16,6-3 0-16,0 0 0 15,-11-1 0-15,-12 6 0 16,-17 2-3-16,-15 4-57 16,-11 1-34-16,-7 1-100 0,-2 3-89 15,0 0-407-15,0 0-1002 16</inkml:trace>
  <inkml:trace contextRef="#ctx0" brushRef="#br0" timeOffset="178893.22">23089 13014 1540 0,'0'0'1100'0,"0"0"-746"0,0 0-315 16,0 0-39-16,0 0-1223 0</inkml:trace>
  <inkml:trace contextRef="#ctx0" brushRef="#br0" timeOffset="195267.64">20555 1421 732 0,'0'0'1018'0,"0"0"-444"16,0 0-227-16,0 0 110 16,0 0-199-16,0 0 15 15,-17-54-65-15,17 50-59 16,0 4-69-16,0 0-80 16,0 0 0-16,0 20 0 15,0 20 0-15,0 18 0 16,9 37 0-16,9 27 0 15,-3-4 0-15,1-11 0 16,-5-19 0-16,-3-24 0 16,0 2 0-16,1 0 0 0,-7-16 0 15,-2-13-24-15,0-17-141 16,0-12-63-16,-19-8-63 16,-6-15-319-16,-12-54 7 15,8 2 22-15,3-9-9 0</inkml:trace>
  <inkml:trace contextRef="#ctx0" brushRef="#br0" timeOffset="195568.01">20455 1630 1260 0,'0'0'566'0,"0"0"-57"16,0 0-156-1,0-122 33-15,0 98-97 0,12 3-58 16,5 3-58-16,6-1-53 16,6 1-54-16,4-1-20 15,3 1-13 1,3 5-21-16,0 2-11 15,-3 9 0-15,-3 2-1 0,-6 0 6 16,-6 16 9 0,-7 12-14-16,-7 6 15 0,-7 6-4 15,0 3-12-15,-23-1 0 16,-6 0 0-16,-6-2 0 16,-3-6 0-16,5-4 0 0,2-6 0 15,6-6 0-15,4-8-3 16,11-5-129-16,10-5-227 15,0 0-343-15,4 0-358 0</inkml:trace>
  <inkml:trace contextRef="#ctx0" brushRef="#br0" timeOffset="195833.71">20979 1809 557 0,'0'0'1629'0,"0"0"-1058"16,0 0-207 0,0 0-82-16,0 0-36 0,0 0-20 15,0 0-91-15,33 110-49 16,-25-66-86-16,-4 6 0 16,0 4 0-16,-2 0 0 15,1-4 0-15,-1-5 0 16,0-8 0-16,0-8 0 15,0-7 0-15,0-8 0 0,0-8 0 16,1-6-125-16,6-17-169 31,2-14-256-31,0-10-538 0</inkml:trace>
  <inkml:trace contextRef="#ctx0" brushRef="#br0" timeOffset="196087.44">21500 1614 1870 0,'0'0'1044'16,"0"0"-660"-16,0 0-56 15,0 0-126-15,0 0-92 16,0 0-49-16,0 0-5 15,108-24-37-15,-68 16-10 16,6-2-9-16,-1 0-4 16,-3 0-80-16,-9 4-157 15,-4 4-136-15,-11 2-351 16,-11 0-67-16</inkml:trace>
  <inkml:trace contextRef="#ctx0" brushRef="#br0" timeOffset="196293.1">21596 1834 2089 0,'0'0'961'0,"0"0"-628"15,0 0 3-15,0 0-170 0,0 0-76 16,0 0-9-16,0 0-41 16,134-29-40-16,-90 16 0 15,4-1 0-15,-4 0-83 16,3-6-274-16,-14 2-439 15,-9 6-443-15</inkml:trace>
  <inkml:trace contextRef="#ctx0" brushRef="#br0" timeOffset="196859.97">22893 1489 1773 0,'0'0'637'0,"0"0"-270"15,0 0 17-15,0 0-145 16,0 0-75-16,0 0-14 15,0 0-14-15,-11 19-4 16,6-25-18-16,-3-12-114 16,-6-10 0-16,3-7 0 0,-3-9 0 15,3-4 0-15,1-8 0 16,0 0 0-16,1 3 0 16,3 8 0-16,2 13 0 15,1 11 0-15,0 14 0 16,1 7 0-16,-2 0 0 15,2 25 0-15,-3 15 0 16,3 11 0-16,2 9 0 16,0 0 0-16,0 3 0 15,2-5 0-15,9-4 0 16,1-6-138-16,-3 8-379 16,-3-12-367-16,-4-10-394 0</inkml:trace>
  <inkml:trace contextRef="#ctx0" brushRef="#br0" timeOffset="197065.27">22610 1919 1972 0,'0'0'887'0,"0"0"-425"16,0 0-78-16,0 0-152 16,0 0-73-16,0 0-159 0,0 0 0 15,56-10 0 1,-7 0 0-16,13-2 0 0,7-2 0 15,21 5-206-15,-22 4-460 16,-14 5-421-16</inkml:trace>
  <inkml:trace contextRef="#ctx0" brushRef="#br0" timeOffset="197366.04">22846 2148 2038 0,'0'0'849'0,"0"0"-484"0,0 0-7 16,0 0-124 0,0 0-100-16,0 0-62 0,0 0-51 15,78-53-15 1,-40 39-1 0,4 2-5-16,0 6-2 15,-3 6 2-15,-4 0-8 16,-3 12 8-16,-8 16 11 15,-2 6-10-15,-4 9 11 16,-7 5-12-16,-1 4 0 0,-4 0 0 16,-2 2 0-16,-2-6 0 15,-2-2-8-15,0-7-31 16,0-7-49-16,0-6-149 16,0-7-102-16,0-6-353 15,-2-8-161-15</inkml:trace>
  <inkml:trace contextRef="#ctx0" brushRef="#br0" timeOffset="197603.49">22942 2514 1923 0,'0'0'1044'0,"0"0"-477"16,0 0-193-16,0 0-186 15,0 0-188-15,0 0 0 16,158-110 0-16,-87 78 0 15,5 0 0-15,0-1 0 16,-7 6 0-16,-12 4-33 16,-14 8-104-16,-14 4-145 15,-16 6-214-15,-8 5-259 0</inkml:trace>
  <inkml:trace contextRef="#ctx0" brushRef="#br0" timeOffset="198061.72">24370 1841 2727 0,'0'0'676'16,"0"0"-312"-16,0 0-35 16,0 0-329-16,0 0 0 15,0 0 0-15,0 0 0 16,2 15 0-16,-9 28 0 15,-8 5 0-15,-5-2 0 16,-3 4 0-16,8-14-383 0,4-16-767 0</inkml:trace>
  <inkml:trace contextRef="#ctx0" brushRef="#br0" timeOffset="198362.43">24812 940 2887 0,'0'0'869'15,"0"0"-617"-15,0 0-164 16,0 0-88-16,0 0 0 16,2 116 0-16,6-49 0 15,1 9 0-15,1 6 0 16,-2 2 0-16,-1-1 0 15,-1-5 0-15,-1-10 0 16,-2-8 0-16,-1-12 0 16,0-14 0-16,-2-14-53 15,0-14-308-15,0-16-116 16,2-22-260-16,0-6-431 0</inkml:trace>
  <inkml:trace contextRef="#ctx0" brushRef="#br0" timeOffset="198662.7">24856 1059 1121 0,'0'0'1219'0,"0"0"-687"16,0 0-53-16,0 0-184 15,-60-111-53-15,60 95-131 16,0 0-51-16,4 4-23 16,14 2-37-16,7 2 0 15,4 6 0-15,6 2 0 0,5 0 0 16,2 10 0-16,-3 10 0 15,-6 6 0-15,-6 4 0 32,-14 2-3-32,-9 4-9 15,-4 3 6-15,-13-3 6 16,-18 0 1-16,-8-6 0 16,2-2 6-16,1-4-6 15,5-4-2-15,9-6-47 16,6-2-112-16,14-8-155 15,2-2-415-15,0-2-353 0</inkml:trace>
  <inkml:trace contextRef="#ctx0" brushRef="#br0" timeOffset="199168.1">25219 1485 1876 0,'0'0'775'16,"0"0"-227"-16,0 0-191 15,0 0-54-15,0 0-66 16,0 0-237-16,0 0 0 15,0-80 0-15,15 73 0 16,8-2 0-16,4 5 0 16,0 2 0-16,4 2 0 0,-4 0 0 15,-1 11 0-15,-6 8 0 16,-6 3 0-16,-10 5 0 16,-4 0 0-16,0 4 0 15,-9-3 0-15,-11 2 0 16,-2-4 0-16,-3-2 0 15,3-2 0-15,4-6 0 16,5-6 0-16,6-4 0 16,4-4 0-16,3-2 0 15,0 0 0-15,5 0 0 16,17 0 0-16,16-4 0 0,14-10 0 16,10-2 0-1,5 0 0-15,-5 0-24 0,-10 4-113 16,-15 2-46-16,-14 2 29 15,-15 0 11-15,-8 0-170 16,0 2-584-16</inkml:trace>
  <inkml:trace contextRef="#ctx0" brushRef="#br0" timeOffset="200653.44">26081 1056 713 0,'0'0'279'0,"0"0"-40"16,0 0 67-1,0 0-52-15,0 0 18 16,0 0 39-16,0 0 16 0,-16-5-25 16,16 5-70-16,-2 0-55 15,2 0-38-15,0 0-32 16,-2 0-29-16,2 0-33 16,-4 0-21-16,-3 0-23 15,-1 0-1-15,-4 0 0 16,3 0-6-16,1 0 6 15,0 0-6-15,4 0 12 16,-1 0-6-16,3 0 0 16,2 0-8-16,0 0 8 0,0 0 1 15,0 0 6-15,0 0 1 16,0 0-7-16,0 0 8 16,0 0-9-16,0 0 27 15,0 0 45-15,0 0-2 16,9 0-20-16,7 0-23 15,9-5-18-15,4-3-5 16,6 3-4-16,1-4-1 16,1 5 0-16,-1 0 0 15,-7 3 1-15,-4-2 0 16,-9 3 1-16,-5-2 0 16,-7 2-1-16,-4 0-1 0,0 0-22 15,0 0-28-15,0 0-45 16,-4 0-97-16,-7 2-49 15,-10 14-234-15,3-2-134 16,3 0-235-16</inkml:trace>
  <inkml:trace contextRef="#ctx0" brushRef="#br0" timeOffset="201191">25994 1265 140 0,'0'0'1075'0,"0"0"-581"0,0 0-137 16,0 0 12-16,0 0-47 15,0 0-22-15,0 0-81 16,-8 0-65-16,6 0-13 16,2 0-26-1,0 0-34-15,0 0-34 0,0 0 2 16,0 0-22-16,0 0-7 15,0 0-5-15,0 0-6 16,0 0 27-16,12-6-2 16,13-2-16-16,15-4-16 0,12-4 5 15,8 0-7 1,6 0-2 0,-3 0-7-16,-5 4-3 0,-14 4 12 0,-13 2-1 15,-10 3 1-15,-13 2-1 16,-8 1-4-1,0 0-29-15,0 0-53 0,0 0-125 16,-11 6-50-16,-2 6-315 16,0-2-188-16</inkml:trace>
  <inkml:trace contextRef="#ctx0" brushRef="#br0" timeOffset="201962.49">26659 590 1996 0,'0'0'736'0,"0"0"-248"15,0 0-179-15,0 0-12 16,0 0-155-16,0 0-83 16,0 0-25-16,2 15-25 15,2 28 17-15,3 11-26 16,-1 8 0-16,4 0 0 0,1-4 0 16,4-8 0-16,3-10 0 15,7-13-3-15,4-12-3 16,2-12-5-16,2-3 1 15,0-13 10-15,-6-13 0 16,-4-8 6-16,-8-4 18 16,-4 0-24-16,-4 2 0 15,-2 8 0-15,-5 8 0 16,2 8 0-16,-2 8 0 16,0 4 0-16,0 0 0 15,0 14 0-15,0 14 0 0,0 10 0 16,0 4 0-1,0 6 0-15,8 0 0 0,6-2 0 16,3-2 0-16,4-5-153 16,6 1-297-16,-6-10-282 15,-5-8-351-15</inkml:trace>
  <inkml:trace contextRef="#ctx0" brushRef="#br0" timeOffset="202168.2">26877 1321 2102 0,'0'0'724'16,"0"0"-173"-16,0 0-182 16,0 0-137-16,0 0-114 15,0 0-118-15,138-18 0 16,-76 10 0-16,3 0 0 16,-1 2 0-16,-8 6-111 15,-7 0-198-15,-13 2-329 16,-11 14-218-16,-15 0-1138 0</inkml:trace>
  <inkml:trace contextRef="#ctx0" brushRef="#br0" timeOffset="202437.05">26950 1622 1510 0,'0'0'1090'0,"0"0"-553"16,0 0-165-16,0 0-134 15,0 0-116-15,0 0-62 16,145-90 1-16,-109 82-16 16,-3 8-16-1,-2 0 3-15,-4 12-32 0,0 16 0 0,-2 8 0 16,-4 12 0-16,-2 6 0 16,-2 6 0-16,-5 1 0 15,-4-3 0 1,-4-7 0-16,-1-4 0 0,-3-9 0 15,2-10-11-15,-2-6-83 16,0-12-172-16,0-10-197 16,-7 0-191-16,-8-10-358 0</inkml:trace>
  <inkml:trace contextRef="#ctx0" brushRef="#br0" timeOffset="202594.18">27162 1903 1317 0,'0'0'1063'0,"0"0"-286"16,0 0-242-16,0 0-131 15,0 0-404-15,0 0 0 16,0 0 0-16,112-90 0 16,-52 78 0-16,4 2 0 15,18 10 0-15,-17 0-228 16,-16 0-874-16</inkml:trace>
  <inkml:trace contextRef="#ctx0" brushRef="#br0" timeOffset="203429.9">24506 2811 1487 0,'0'0'1144'15,"0"0"-543"-15,0 0-237 16,0 0-91-16,0 0-124 16,0 0-97-1,0 0-26-15,-11 108-26 16,8-43 0-16,1 5 0 16,2 0 0-16,0-6 0 15,0-10 0-15,0-12 0 16,0-12 0-16,0-10 0 15,0-13 0-15,0-7 0 16,0-10 0-16,0-25-278 16,0-13-203-16,0-10 2 15,0-10 111-15,0-6 94 16,0 1 226-16,0 3 48 16,0 10 230-16,0 8 246 15,0 10-108-15,0 10-9 0,0 6-69 16,5 4-85-1,6 4-205-15,2 2 0 0,3 6 0 16,2 2 0-16,0 3 0 16,1 4 0-16,-1 1 0 15,1 0 0-15,-4 0 0 16,-1 15 0-16,-8 10 0 16,-6 3-3-16,0 6-35 15,-14 4-7-15,-15 2 5 16,-6 2 7-16,-1 0-30 15,1-3-77-15,1 11-112 16,10-10-273-16,11-10-299 0</inkml:trace>
  <inkml:trace contextRef="#ctx0" brushRef="#br0" timeOffset="203889.17">24685 3202 2223 0,'0'0'867'0,"0"0"-543"0,0 0 33 16,0 0-189-1,0 0-96-15,0 0-36 0,0 0-27 16,124-16-3-16,-98 16-6 16,-5 0-20-16,-10 6-47 15,-4 8-28-15,-7 4-26 16,0 2 11-16,-10 0 47 15,-7 0 29-15,-1-2 26 16,5-4 8-16,3-3 27 16,6-6 6-16,4-3 5 15,0 1 16-15,4-2 13 0,19 2-17 16,6 2-14-16,4 1-26 16,3 6 3-16,0 1-13 15,-2 5 0-15,-5 4 4 16,-10 2-3-16,-7 4-1 15,-8 2 0-15,-4 2-10 16,-4-2 10-16,-23 0 0 16,-12-4 9-16,-5-4 22 15,-5-6-14-15,2-8 5 16,5-4-8-16,6-4-13 0,10-5-1 16,12-20-21-16,14-35-189 15,21 4-293-15,10 0-372 16</inkml:trace>
  <inkml:trace contextRef="#ctx0" brushRef="#br0" timeOffset="204134.36">25400 3032 2237 0,'0'0'1099'0,"0"0"-581"15,0 0-276-15,0 0-242 16,0 0 0-16,0 0 0 16,0 0 0-1,127-22 0-15,-88 18 0 16,-1 4 0-16,-1 0-285 0,-14 0-411 16,-11 4-254-16</inkml:trace>
  <inkml:trace contextRef="#ctx0" brushRef="#br0" timeOffset="204255.23">25398 3198 1650 0,'0'0'835'16,"0"0"-297"-1,0 0-79-15,0 0-198 0,0 0-80 16,0 0-109-16,0 0-39 16,118-4-33-16,-70-2-19 0,10-4-160 15,-14 2-347 1,-12 2-542-16</inkml:trace>
  <inkml:trace contextRef="#ctx0" brushRef="#br0" timeOffset="205335.27">26875 2420 2154 0,'0'0'785'0,"0"0"-314"16,0 0-119-16,0 0-18 16,0 0-334-16,0 0 0 15,-31-100 0-15,31 100 0 0,-2 14 0 16,2 18 0-16,0 16 0 15,0 12 0-15,0 4 0 16,0 1 0-16,4-4 0 31,7-6 0-31,-3 3-216 0,-3-16-361 16,-5-12-430-16</inkml:trace>
  <inkml:trace contextRef="#ctx0" brushRef="#br0" timeOffset="205521.13">26478 3046 1888 0,'0'0'811'16,"0"0"-299"-16,0 0-181 0,0 0-74 15,0 0-122-15,0 0-32 16,129 2-44-16,-60-2-59 16,7-10 0-1,-3 2 0-15,-6 3-116 0,-7 5-227 31,-20 13-411-31,-15 9-262 0</inkml:trace>
  <inkml:trace contextRef="#ctx0" brushRef="#br0" timeOffset="205820.84">26585 3567 2184 0,'0'0'869'0,"0"0"-388"15,0 0-195-15,0 0-10 16,0 0-276-16,26-116 0 16,14 92 0-16,5 8 0 15,2 4 0-15,0 9 0 16,-1 3 0-16,-3 11 0 0,-3 19 0 16,-5 8 0-1,-6 8 0-15,-6 4 0 0,-6 6 0 16,-5-2 0-16,-3 0 0 15,-5-3-33-15,-4-9-102 16,0-8-158-16,0-10-29 16,-19-8-222-16,-6-6-95 15,-4-10-410-15</inkml:trace>
  <inkml:trace contextRef="#ctx0" brushRef="#br0" timeOffset="205963.69">26705 3812 713 0,'0'0'1856'0,"0"0"-1135"16,0 0-359-16,0 0-134 16,0 0-154-16,156-60-56 15,-25 33-18-15,-15 5-219 16,-8 4-552-16</inkml:trace>
  <inkml:trace contextRef="#ctx0" brushRef="#br0" timeOffset="206723.24">28347 5682 2023 0,'0'0'907'0,"0"0"-422"0,0 0-157 15,0 0-130-15,0 0-43 16,0 103-155 0,-5-41 0-16,1 14 0 0,2 7 0 15,2 4 0-15,0 0 0 16,0-9 0-1,0-12 0-15,-4-12 0 0,-1-15 0 16,-3-13 0-16,-4-12 0 16,-1-14 0-16,-3 0-35 15,1-28-284-15,-1-16-164 16,5-14-41-16,5-15 34 16,0-25 214-1,6 6 144-15,0-5 132 0,0 1 28 16,0 22 213-1,10-5 135-15,1 14 12 0,-1 11-38 0,2 9-60 16,1 13-41 0,3 8-87-16,1 8-61 15,8 6-27-15,2 6-74 0,4 4 0 16,0 0 0 0,3 8 0-16,-3 14 0 0,-2 8 0 15,-4 6 0-15,-8 6 0 16,-7 2 0-16,-10 1 0 15,0-3 0-15,-17-2 0 0,-14-6 0 16,-4-2 0 0,-5-6 0-16,-1-2-14 15,6-1-196-15,-3-8-254 0,11-3-359 16,12-3-827-16</inkml:trace>
  <inkml:trace contextRef="#ctx0" brushRef="#br0" timeOffset="207021.83">28668 5953 2407 0,'0'0'722'0,"0"0"-376"31,0 0 23-31,0 0-117 0,0 0-252 16,15 104 0-16,-15-65 0 15,-8 3 0 1,-11 2 0-16,2-6 0 16,1-4 0-16,5-8 0 0,7-10 0 15,4-8 0-15,0-8-17 16,20 0-35-16,16-6-23 16,6-12-96-16,7 2-80 15,2 2-111-15,5 4-307 16,-11 4 43-16,-16 4-376 0</inkml:trace>
  <inkml:trace contextRef="#ctx0" brushRef="#br0" timeOffset="207291.34">28893 6218 552 0,'0'0'700'0,"0"0"-298"0,0 0-40 16,0 0-7-16,0 0 6 15,-4-112 97-15,10 90-188 16,-2 6 27-16,2 5-78 15,-6 6-99-15,0 5-120 16,0 0 0-16,0 8 0 16,0 18 0-16,0 12 0 15,0 8 0-15,0 6 0 16,2 0 0-16,0-4 0 16,4-3 0-16,-1-8 0 0,1-6 0 15,-1-12 0-15,2-6-192 16,12-13-346-16,0 0-281 15,-2-6-233-15</inkml:trace>
  <inkml:trace contextRef="#ctx0" brushRef="#br0" timeOffset="207465.52">29372 5899 633 0,'0'0'1966'16,"0"0"-1252"-16,0 0-228 0,0 0-189 15,0 0-297-15,0 0 0 16,0 0 0-16,109-26 0 16,-66 26 0-16,-3 2-240 15,-11 14-293-15,-12-2-400 16,-12 2-195-16</inkml:trace>
  <inkml:trace contextRef="#ctx0" brushRef="#br0" timeOffset="207595.24">29456 6046 770 0,'0'0'1199'0,"0"0"-589"0,0 0-116 15,0 0-189-15,0 0-51 16,0 0-68-16,0 0-80 16,141 28-106-16,-58-41-49 15,32-16-230-15,-20 0-466 16,-16 1-559-16</inkml:trace>
  <inkml:trace contextRef="#ctx0" brushRef="#br0" timeOffset="207801.66">30250 5528 1532 0,'0'0'1108'0,"0"0"-471"0,0 0-165 0,0 0-236 15,0 0-125-15,0 0-111 16,0 0 0-16,-17 68 0 0,34-10 0 16,3 6 0-16,5-3 0 15,-4-3 0-15,2-6 0 16,-5-7 0-16,-5 5-240 15,-6-13-299-15,-7-8-433 0</inkml:trace>
  <inkml:trace contextRef="#ctx0" brushRef="#br0" timeOffset="207998.95">30100 6170 1220 0,'0'0'1620'16,"0"0"-1015"-16,0 0-117 15,0 0-325-15,0 0-163 16,0 0 0-16,145-62 0 0,-76 50 0 0,-1 4 0 16,-9 4 0-16,-9 4 0 15,-19 0-245-15,-25 32-347 16,-6 2-284-16,-4 0-255 0</inkml:trace>
  <inkml:trace contextRef="#ctx0" brushRef="#br0" timeOffset="208267.58">30056 6551 1879 0,'0'0'789'16,"0"0"-216"-16,0 0-80 0,0 0-131 15,0 0-362-15,0 0 0 16,0 0 0 0,187-86 0-16,-104 62 0 0,-1 10 0 15,-10 12 0-15,-10 2 0 16,-11 16 0-16,-10 18 0 15,-10 8 0-15,-10 8 0 16,-5 8 0-16,-5 2 0 16,-3 2 0-16,0-2 0 15,1-2 0-15,2-7 0 0,0-9 0 16,0-10-96-16,-2-8-221 16,-6-16-263-16,-3-4-253 15,0-4-599-15</inkml:trace>
  <inkml:trace contextRef="#ctx0" brushRef="#br0" timeOffset="208425.29">30453 6896 763 0,'0'0'1953'0,"0"0"-1338"16,0 0-262-16,0 0-71 16,0 0-152-16,116-81-130 0,-41 63 0 15,15 0 0 1,3-5-96-16,34-26-215 15,-20 7-351-15,-15-4-417 0</inkml:trace>
  <inkml:trace contextRef="#ctx0" brushRef="#br0" timeOffset="208599.25">31542 5971 2390 0,'0'0'946'0,"0"0"-484"0,0 0-164 15,0 0-298-15,0 0 0 16,0 0 0-16,0 0 0 31,12-30 0-31,9 32-360 0,-4 8-1056 16</inkml:trace>
  <inkml:trace contextRef="#ctx0" brushRef="#br0" timeOffset="-213672.37">19603 17861 1969 0,'0'0'617'0,"0"0"-348"15,0 0-12-15,0 0-33 0,0 0-45 16,0 0-94-16,48 142-20 15,-10-110-25-15,7-2-8 16,5-10 11-16,8-12-22 16,9-8 6-16,9-10 5 15,11-20-25-15,5-10 8 16,1 0-6-16,-1 0-9 16,-5-1 3-16,-5 14-3 15,-8 4-9-15,-5 19 8 16,-9 4 2-16,-4 10 13 15,-10 16-6-15,-8 11 10 0,-5 3 25 16,1-4-22-16,4 2-10 16,4-10-1-16,12-6-9 15,8-12 14-15,9-10 0 16,7 0-15-16,2-6 5 16,1-16-5-16,1 0 0 15,0-4 0-15,1 4 0 16,0 8 17-16,-8 8-5 15,-1 6 9-15,-9 0-21 16,-3 14 0-16,-7 4 0 16,-1 4 0-16,-3-4 0 0,-5-4 0 15,0-6 0 1,-5-4 0-16,2-4 0 0,-1 0 0 16,8-2 0-1,0-16 0-15,11-2 0 0,3-6 0 16,5 0 0-16,1 8 0 15,1 0 0-15,-5 8 0 16,1 2 0-16,-2 4 0 16,-5 4 0-16,-4-4 0 15,-5 4 0-15,-9-5 0 0,-1 5 0 16,-5 0 0-16,-5 0 0 16,2 0 0-16,-2 0 0 15,5 0 0-15,1 0 0 16,6 0 0-16,4 0 0 15,6-5 0-15,10-8 0 16,6-1 0-16,5 1 0 16,5 0-144-16,6 3-99 15,31 6-102-15,-22 0-291 16,-12 4-193-16</inkml:trace>
  <inkml:trace contextRef="#ctx0" brushRef="#br0" timeOffset="-213530.59">24747 17929 2457 0,'0'0'920'16,"0"0"-595"-16,0 0-86 0,0 0-84 16,0 0-155-16,0 0 0 15,0 0-296-15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42:46.229"/>
    </inkml:context>
    <inkml:brush xml:id="br0">
      <inkml:brushProperty name="width" value="0.05292" units="cm"/>
      <inkml:brushProperty name="height" value="0.05292" units="cm"/>
      <inkml:brushProperty name="color" value="#FF0000"/>
    </inkml:brush>
  </inkml:definitions>
  <inkml:trace contextRef="#ctx0" brushRef="#br0">8720 7618 2313 0,'0'0'558'0,"0"0"-461"16,0 0 66-16,0 0 68 0,0 0-113 16,0 0-86-16,35 18 49 0,-5 4 31 15,3 2-28-15,2-2 3 16,10-6-42-16,11-14 2 15,15-2 22-15,31-34-10 16,39-36-59-16,38-28 0 16,14-9 0-16,-32 21 0 15,-48 26 0-15,-50 30 0 16,-28 11 0-16,-10 8 0 16,-8 1 0-16,-5 6 0 15,-12 4 0-15,0 0 0 16,-2 11 0-16,-12 34-53 15,3-5-461-15,7 0-665 0</inkml:trace>
  <inkml:trace contextRef="#ctx0" brushRef="#br0" timeOffset="5465.44">19586 9517 2136 0,'0'0'813'15,"0"0"-515"-15,0 0-3 0,0 0-77 16,0 0-65-16,0 0-78 15,0 0-15-15,38 46-12 16,-17-16-48-16,1-4 0 16,4-6 0-16,8-6 0 15,2-8 0-15,6-6 0 16,3-2 0-16,5-20 0 16,2-10 0-16,0-2 0 15,-4 0 0-15,-6 2 0 16,-8 10 0-16,-10 8 0 15,-6 14 0-15,-7 0 0 16,1 22 0-16,1 14 0 16,3 2 0-16,1 2 0 0,8-4 0 15,6-10 0-15,7-10 0 16,5-10 0-16,3-6 0 16,3-6 0-1,-2-18 0-15,-2-2 0 0,-8-2 0 16,-8 4 0-16,-6 4 0 15,-10 8 0-15,-7 6 0 16,-4 4 0 0,1 2 0-16,-1 0 0 0,3 0 0 15,2 4 0-15,1 6 0 16,1-2 0-16,3-2 0 16,5-6 0-16,-3 0-518 15,-3 0-964-15</inkml:trace>
  <inkml:trace contextRef="#ctx0" brushRef="#br0" timeOffset="5575.98">20925 9715 2529 0,'0'0'807'16,"0"0"-567"-16,0 0-95 16,0 0-145-16,0 0-481 0,0 0-1358 15</inkml:trace>
  <inkml:trace contextRef="#ctx0" brushRef="#br0" timeOffset="15870.85">9248 5398 1876 0,'0'0'491'0,"0"0"-265"15,0 0 101-15,0 0-46 0,0 0-55 16,0-22-122 0,6 30-56-16,17 20 70 0,8 10-23 31,14 6-25-31,13 4-29 16,11-6-10-16,16-6 2 15,24-17-25-15,-7-13-1 16,7-6 11-16,1-21-17 15,-14-15 13-15,8-8-14 16,-4 0 1-16,-4 0-1 16,-5 8-9-16,-6 8 9 15,-6 14-1-15,-8 12 0 16,-5 2 1-16,-1 26 1 16,1 10 1-16,4 6 5 0,3 2-7 15,8-4-6-15,1-8 5 16,3-10 2-16,-3-9 7 15,0-12-7-15,-1-1 5 16,-6-8-2-16,-1-12-4 16,-5-2-7-16,0-4 7 15,1 0 0-15,-1 0 11 16,-1 4-11-16,-3 4 0 16,-5 8 6-16,-6 10-5 15,-8 0-1-15,-3 8 14 0,-3 14-5 16,0 4 25-1,7 2-34-15,4-2 0 0,12-6 0 16,8-8 0-16,8-9 0 16,6-3 0-16,0-8 0 15,-2-13 0-15,-6-1 0 16,-8 2 0-16,-8 4 0 16,-8 6 0-16,-8 4 0 15,-3 2 0-15,-4 4 0 16,0 0 0-16,2 0 0 15,2 0 0-15,0 0 0 0,3-6 0 16,0-4 0-16,-2 0 0 16,-8-4 0-16,-4 0 0 15,-4 0 0 1,-4 2 0-16,-6 0 0 0,-1 2 0 16,-5 0 0-16,0 0 0 15,2-2 0-15,0 0 0 16,-4-10-113-16,1 4-233 15,-10 1-764-15</inkml:trace>
  <inkml:trace contextRef="#ctx0" brushRef="#br0" timeOffset="17501.5">7296 6503 1232 0,'0'0'361'16,"0"0"-67"-16,0 0 91 16,0 0-23-16,0 0-65 0,0 0-92 15,16-36-54 1,-13 36-31-16,-3 0-26 0,4 0-53 16,7 4-19-1,7 14 11-15,6 6-15 0,7 2 3 16,8 0-21-16,0-2-7 15,8-8 7-15,2-10 0 16,3-6 13-16,4 0-1 16,-2-22 3-16,0-6 21 15,-2-6-6 1,-6-2 9-16,-3 4 15 16,-5 4-17-16,-5 7 4 0,-4 7-19 0,0 9-4 15,0 5 6 1,2 0-24-16,5 9 1 0,4 9 0 15,3 3-1-15,-2-3 11 16,1-4-11-16,-5-4 2 16,-9-8 14-1,-3-2-16-15,-7 0 23 0,-3 0 49 16,-1-12-72-16,-3-5 0 16,3-1 0-16,-6 3 0 15,-1 1 0-15,-1 3 0 16,-4 6 0-16,-2 3 0 0,3 2 0 15,-3 0-281 1,0 10-641-16,-5 4-1141 0</inkml:trace>
  <inkml:trace contextRef="#ctx0" brushRef="#br0" timeOffset="22524.03">8417 9801 1702 0,'0'0'688'0,"0"0"-304"15,0 0-94-15,0 0 8 0,0 0-79 16,0 0-56-16,7-5-17 16,4 10-29-16,6 19-28 15,2 9-89-15,1 3 0 16,-3 2 0-16,4-4 0 16,-1-8 0-16,4-14 0 15,12-12 0-15,15-12 0 16,15-36 0-16,15-18 0 15,4-15 0-15,-8 1 0 16,-8 4 0-16,-15 12 0 16,-19 18-504-16,-21 26-955 0</inkml:trace>
  <inkml:trace contextRef="#ctx0" brushRef="#br0" timeOffset="31421.71">20542 12101 601 0,'0'0'129'15,"0"0"-122"-15,0 0 51 16,0 0 23-16,0 0-51 15,0 0-30-15,-106-1-4 16,71 1-17-16,-9 4 21 0,-7 0 44 16,-12-1-44-16,-5 1-88 15,-8 0 37-15,-2 0 51 16,-3 2 62-16,6-2 155 16,2 3 142-16,8-1-52 15,9 2 30-15,11-2-12 16,10 0-18-16,12-3-21 15,10 0-72-15,7-2-27 16,4-1-42-16,2 0-25 16,0 0-13-16,0 0-8 0,13 0-6 15,24 0-5-15,40-5-31 16,49-9-57-16,64-3 0 16,40-5 0-16,23 3 0 15,19-2 0-15,5 3 0 16,18 0 0-16,15 0 0 15,2 0 0-15,-11 4 0 16,-14 0 0-16,-24 4 0 16,-30 2 0-16,-31-2 0 15,-32 4 0-15,-48-2 0 16,-36 4 0-16,-30 0 0 0,-18-2 0 16,-4 2 0-1,-8 0 0-15,-1 0 0 0,-14 2 0 16,-8 2 0-16,-3 0 0 15,0 0 0-15,0 0 0 16,-14 0 0-16,-13 0-3 0,-11 0-247 16,-41 0-260-16,7 0-198 15,-4 0-317-15</inkml:trace>
  <inkml:trace contextRef="#ctx0" brushRef="#br0" timeOffset="31960.33">19858 12222 1505 0,'0'0'283'15,"0"0"-32"1,0 0 229-16,0 0-112 0,0 0-121 16,-113 12-48-16,108-12 39 15,5 0-4-15,0 0-63 16,0 0-51-16,21 0-120 16,21-8 0-16,42-4 0 0,54-2 0 15,70-4 0 1,43 0 0-16,26 4 0 0,10 4 0 15,-6-1 0-15,13 5 0 16,7-2 0-16,-10 4 0 16,-10 1 0-16,-20-4 0 15,-36 3 0 1,-34-2 0-16,-52 1 0 16,-50 1 0-16,-33 0 0 15,-25 4 0 1,-7-3 0-16,-6 3 0 0,-5 0 0 15,-8 0 0-15,-5 0 0 16,0 0 0-16,0 0 0 16,5 0 0-16,3 0 0 15,3 7 0-15,1-2 0 16,1-1 0-16,-1 1 0 16,-4-5 0-16,-8 0-3 15,0-9-497-15,0-5-840 0</inkml:trace>
  <inkml:trace contextRef="#ctx0" brushRef="#br0" timeOffset="32133.12">23702 12366 2812 0,'0'0'979'16,"0"0"-674"-16,0 0-305 15,0 0-3-15,0 0-252 16,0 0-758-16</inkml:trace>
  <inkml:trace contextRef="#ctx0" brushRef="#br0" timeOffset="38469.23">12283 14135 970 0,'0'0'530'16,"0"0"-333"-16,0 0 4 15,0 0 87-15,0 0-35 16,0 0-61 0,0 10 2-16,0-8-15 0,0 4-29 15,0 4-42-15,0 6-14 16,0 8 27-16,9 6-43 15,11 2-45-15,9 0-13 16,15-8-20-16,12-8 0 0,13-14-1 16,7-2-2-16,8-12 2 15,1-16 1-15,-2-4 0 16,-6 0-1-16,-5 4-4 16,-12 6 5-16,-13 10 0 15,-12 8 2-15,-6 4-1 16,-2 0 8-16,0 16 8 15,6 8 17-15,5 2-4 16,7 4-13-16,1-4-11 16,8-2 0-16,0-7-5 15,6-6-1-15,5-7 1 16,3-4 7-16,9 0-8 16,4-8 0-16,2-10 0 15,-3-2-1-15,-4 2 1 16,-11 4 0-16,-14 6 0 15,-11 4 6-15,-11 4-6 0,-9 0 33 16,-2 14 30-16,-2 6-3 16,1 0-9-16,6 2-32 15,3-4-5-15,6-1 3 16,7-6-16-16,11-4-1 16,3-6 2-16,10-1-2 15,4 0 13-15,4-4-13 0,0-6 0 16,1-4 1-16,-8 6 1 15,-8 0-2-15,-12 6 4 16,-15 2 2-16,-12 0-6 16,-9 0 23-16,-6 0 30 15,-2 9-53-15,2 2 0 16,5 1 0 0,3-2 0-16,13-3 0 0,10-6 0 15,32-1 0-15,-5-9-210 16,-8-8-628-16</inkml:trace>
  <inkml:trace contextRef="#ctx0" brushRef="#br0" timeOffset="42665.03">10636 15132 2085 0,'0'0'630'0,"0"0"-506"16,0 0 16-16,0 0 10 0,0 0 3 16,0 0-73-16,132 86-23 15,-63-64-12-15,4-10 0 16,6-2 8-16,0-10-17 15,4 0-3-15,2-14 22 16,0-7-22-16,-1-2 8 16,3-4-4-16,-2 4-7 31,-6 5 0-31,-5 5-12 0,-9 13-6 0,-9 0 6 16,-6 10-9-16,-5 20 39 15,2 7-9 1,0 7-18-1,2 0 6-15,4-2-25 0,7-4-1 16,12-6 15 0,26-14-16-16,27-18 6 0,-5 0-6 15,-11-18 1-15,-13-8 10 16,-22-2-11-16,8 2 0 16,3-4 7-16,-11 8-4 15,-12 8-3-15,-9 10 0 16,-4 4 0-16,-3 0 0 15,8 8 0-15,6 10 0 16,11-4 0-16,10-2 0 0,10-4 0 16,7-6 0-16,0-2 0 15,1 0 0-15,-6 0 0 16,-11-6 0-16,-5-2 0 16,-9 2 0-16,-5-2 0 15,-7 4 0-15,-3-6 0 16,-2 2 0-16,-2 0 0 15,0-2 0-15,0 0 0 16,3-2 0-16,1-1 0 16,-2-2 0-16,1-2 0 15,-4-1 0-15,17-22-98 0,-12 4-191 16,-11 2-496-16</inkml:trace>
  <inkml:trace contextRef="#ctx0" brushRef="#br0" timeOffset="42822.34">15485 14997 2614 0,'0'0'648'16,"0"0"-648"-16,0 0-462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45:17.966"/>
    </inkml:context>
    <inkml:brush xml:id="br0">
      <inkml:brushProperty name="width" value="0.05292" units="cm"/>
      <inkml:brushProperty name="height" value="0.05292" units="cm"/>
      <inkml:brushProperty name="color" value="#FF0000"/>
    </inkml:brush>
  </inkml:definitions>
  <inkml:trace contextRef="#ctx0" brushRef="#br0">24575 3414 1905 0,'0'0'857'0,"0"0"-490"15,0 0-81-15,0 0-112 16,0 0-87-16,0 0-16 15,0 39 76-15,2-15-59 16,3 4-23 0,-3 0-16-16,0-2-49 0,0-2 0 15,3-6 0-15,2-2 0 16,-1-4 0-16,7-6 0 16,8-2 0-16,10-4 0 15,16 0 0-15,20-20 0 16,31-26 0-1,37-28 0-15,37-20 0 0,4-5 0 0,-31 21 0 16,-44 28 0 0,-49 26 0-16,-18 10 0 0,-8 2 0 15,-7 4 0-15,-6 2 0 16,-11 4 0-16,-2 2 0 16,0 0 0-16,0 0 0 15,0 0 0 1,0 0-66-16,-9 18-167 0,-4 2-215 15,-7 2-335-15</inkml:trace>
  <inkml:trace contextRef="#ctx0" brushRef="#br0" timeOffset="6795.1">14313 5169 1728 0,'0'0'569'16,"0"0"-319"-16,0 0 16 15,0 0-122-15,0 0-86 16,0 0-34-16,33-6 30 15,-18 6-21-15,4 0-5 16,-4 3 19-16,3 6-11 16,4 1 18-16,7 3-4 15,7 0-33-15,8 1-10 16,10-4-1-16,6-3-6 0,5-6 11 16,3-1-5-1,2 0 0-15,-3-8 0 0,-3-6-6 16,-3-1 0-16,-9 0 10 15,-2 5-9-15,-8 6 17 16,-6 4 34-16,-2 0 10 16,-5 4-1-16,0 13-19 15,0 2 0-15,-1 3-10 16,6-1-22-16,-1-3 11 16,5-3-19-16,2-2 8 15,3-8 4-15,1-2-14 0,0-3 0 16,5 0 5-16,-1-7-4 15,0-4 12-15,-3-3-7 16,-5-1 3-16,-5 8 9 16,-3 0-17-16,-3 6 14 15,-5 1-1-15,3 0-13 16,0 4 23-16,1 10-22 16,1 0-1-1,4 0 8-15,4-2-8 0,3-4-1 16,2-4 1-16,3-4-1 15,-1 0 13-15,3 0-13 0,-5 0 1 16,-2-8 5-16,-1 1-6 16,-6 2 0-16,-2 1-1 15,-4-1 3-15,-3 4 0 16,-2 1-2-16,-1-3 0 16,-2 2-1-16,-1-2 5 15,3 2-4-15,-4-1 0 16,1-2-1-16,2 0-8 15,4-3 3-15,8 0-36 16,1-5-60-16,27-15-128 0,-8 5-307 31,-5 0-494-31</inkml:trace>
  <inkml:trace contextRef="#ctx0" brushRef="#br0" timeOffset="6953.06">17505 5261 2152 0,'0'0'804'16,"0"0"-530"-16,0 0-97 0,0 0-177 15,0 0-36 1,0 0-482-16,0 0-949 0</inkml:trace>
  <inkml:trace contextRef="#ctx0" brushRef="#br0" timeOffset="11795.13">27482 6194 1480 0,'0'0'817'16,"0"0"-534"-16,0 0 173 0,0 0-247 15,0 0-46-15,0 0-14 16,-4-38-47-16,20 26-23 16,6-4 16-16,7-2-37 15,9 1 8-15,4 2-18 16,8 5-18-16,0 2 3 16,2 8-32-16,-8 0 0 15,-3 1 0-15,-14 22 10 0,-10 7-11 16,-11 6 0-1,-6 6 0-15,-2 2 0 0,-22-2-6 16,-2-4 2-16,-3-5-4 16,4-10 16-16,2-6-7 15,13-7 0-15,3-6 1 16,7-4 18-16,0 0-20 16,2 0 0-16,22-7 0 15,10-3 0-15,8 2 0 16,10 4 0-16,3 4 0 0,3 0 0 15,0 12 0-15,-4 12 0 16,-10 9-8-16,-13 5-40 16,-13 2 14-16,-18 4-32 15,0-2 22-15,-31 0 43 16,-18-6-7 0,-14-6 8-16,-8-6 50 0,-7-7 19 15,2-8 21-15,5-7-90 16,13-2 0-16,13 0 0 15,16-3 0-15,14-9 0 16,11-1 0-16,4 1 0 16,25-2 0-16,10 4-462 15,3 4-465-15</inkml:trace>
  <inkml:trace contextRef="#ctx0" brushRef="#br0" timeOffset="11985.5">28340 6601 2257 0,'0'0'1038'0,"0"0"-573"16,0 0-336-16,0 0-75 0,170-30-54 16,-88 26-165-16,-12 0-213 15,-15 2-618-15</inkml:trace>
  <inkml:trace contextRef="#ctx0" brushRef="#br0" timeOffset="13893.7">28971 6399 2367 0,'0'0'825'0,"0"0"-304"0,0 0-269 15,0 0-121-15,0 0-131 0,0 0 0 31,0 0 0-31,127 15 0 16,-96 16 0-16,-2 7 0 16,-2 2 0-16,-9 2 0 15,-4 0 0-15,-12-8 0 16,-2-4 0-16,0-8 0 16,-7-6 0-16,-9-5 0 15,1-10 0-15,1-1 0 16,5-1 0-16,7-20 0 0,2-9 0 15,2-8 0-15,23-4 0 16,6 2 0-16,5 4 0 16,1 8 0-16,1 8 0 15,3 8 0-15,-3 6 0 16,1 4 0-16,1 0 0 16,1-2 0-16,-3 0 0 15,-1-2 0-15,-3-2 0 16,-5-4 0-16,-11-1 0 0,-9 2 0 15,-7-6 0 1,-2 3 0-16,-5 1 0 0,-15 0 0 16,-7 9 0-16,-6 4 0 15,-5 3 0-15,0 24 0 16,3 11 0-16,8 9 0 16,11 1 0-16,14 2 0 15,2-6 0-15,31-8 0 16,18-10 0-16,16-10 0 15,6-12 0-15,10-4 0 16,-2-10 0-16,-3-16 0 16,-9-6 0-16,-13-6-18 0,-12-4 18 15,-11-2 0 1,-13 4 0-16,-11 1 18 0,-7 11-18 16,0 9 0-1,-19 6 0-15,-6 13 0 0,-7 0 0 16,-2 13 0-16,6 12 0 15,6 4 0-15,5-3 0 16,13-2 0-16,4-6 0 16,2-6 0-16,19-6 0 15,6-6 0-15,4 0 0 16,0 0 0-16,-4 0 0 16,0 0 0-16,-8 10 0 0,-3 10 0 15,-3 6 0-15,-2 12 0 16,-4 8 0-16,-2 8 0 15,-1 9 0-15,-2 5 0 16,0 4 0-16,-2 0 0 16,0 2 0-16,0-6 0 15,0-5 0-15,0-11 0 16,-15-10 0-16,-7-10 0 16,-10-8 0-16,-3-12 0 15,-6-10 0-15,3-2 0 16,7-16 0-16,12-24 0 0,14-32 0 15,10-39 0-15,43-27 0 16,8 3 0-16,0 29 0 16,-12 38 0-16,-10 28 0 15,6 4 0-15,0 4 0 16,4 6 0-16,-8 18 0 16,-4 8 0-16,-8 6 0 15,-2 18 0-15,-4 6 0 16,-5 2 0-16,-2-2 0 15,-3-4 0-15,-2-6 0 0,-4-8 0 16,0-3 0-16,3-9 0 16,1 0 0-16,6-9 0 15,3-13 0-15,8-10 0 16,3-2 0-16,1-4 0 16,2 6 0-16,-5 6 0 15,-6 7 0-15,-3 12 0 16,-1 7 0-16,-5 0 0 15,1 16 0-15,0 8 0 16,3 4 0-16,3 0 0 16,7-6 0-16,3-4 0 0,5-8 0 15,2-10 0-15,4 0 0 16,-4-12 0 0,1-16 0-16,-1-8 0 0,-4-10 0 15,0-11 0-15,-4-8 0 16,-6-11 0-16,-3-5 0 15,-5 5 0-15,-7 10 0 16,-4 19 0-16,0 25 0 16,0 20 0-16,-8 8 0 15,-9 38 0-15,-2 19 0 16,-1 13 0-16,7 8 0 16,8 2 0-16,5-6 0 0,5-5 0 15,28-15 0 1,11-10 0-16,12-16 0 0,6-14 0 15,3-16 0 1,-1-4 0-16,-5-16 0 16,-8-18 0-16,-11-6 0 0,-11-6 0 15,-11 2 0-15,-13 4 0 16,-5 8 0-16,-3 9 0 0,-24 18 0 16,-6 5 0-1,-8 11 0-15,-1 20 0 0,5 7 0 16,6 2 0-1,10-2 0-15,15-6 0 0,6-8 0 16,0-6 0-16,27-10 0 16,4-8 0-16,6 0 0 31,3-10 0-31,-1-12 0 0,-6-4 0 16,-2-2 0-16,-6 2 0 15,-6 4 0-15,-2 6 0 0,-9 8 0 16,-4 8 0-1,-4 0 0-15,0 10 0 0,0 12 0 0,0 6 0 16,0 0 0-16,0 0 0 16,0-4 0-16,3-4 0 15,3-4 0-15,4-6 0 32,1-6 0-32,1-4-3 0,5 0-10 0,3-8 5 15,-1-10 8-15,4-4 0 16,-1-2 10-16,-2 2-9 15,0 2-1-15,-4 8 4 16,-1 4-4-16,-4 8-6 16,1 0 6-16,-1 0 15 15,1 16-15-15,0 0 0 16,4 4 0-16,6-4 0 0,5-2 0 16,8-6 0-16,8-8 0 31,-1 0-25-31,3-6-9 15,-7-12-53-15,-14-8-125 16,-10 4-296-16,-14 6-586 0</inkml:trace>
  <inkml:trace contextRef="#ctx0" brushRef="#br0" timeOffset="15425.04">29036 7525 1659 0,'0'0'681'16,"0"0"-166"-16,0 0-139 15,0 0-93-15,0 0-127 16,0 0-27-16,0 0-6 16,64-118-44-16,-64 88 16 0,0 0-95 15,-16 6 0-15,-13 6 0 16,-11 10 0-16,-4 8 0 16,-5 0 0-16,1 20 0 15,7 10 0-15,10 2 0 16,15 0 0-16,9-2 0 15,7-8 0-15,0-6 0 16,14-6 0-16,3-6 0 16,6-4 0-16,-1 0 0 15,3 0 0-15,-3-10 0 0,-2 2 0 16,-2 4 0 0,-7 3 0-16,-2 1 0 0,0 0 0 15,-2 25 0-15,-1 13 0 16,1 15 0-16,-3 13 0 15,-1 10 0-15,-3 8 0 16,0 3 0-16,0-3 0 16,-10-8 0-16,-7-6 0 15,-3-14 0-15,-5-10 0 16,0-16 0-16,-4-12 0 16,1-12 0-16,-1-6 0 15,0-11 0-15,5-25 0 16,10-13 0-16,9-15 0 15,5-12 0-15,25-10 0 0,19 0 0 16,14 5 0-16,7 13 0 16,2 12 0-16,0 16 0 15,-7 14 0-15,-6 12 0 16,-6 8 0-16,-6 6 0 16,-3 0 0-16,-6 7 0 15,-8 10 0-15,-10 5 0 16,-8 2 0-16,-7 6 0 0,0-2 0 15,-11 2 0-15,-10-4 0 16,2-6-26-16,1-6-2 16,7-6 28-1,7-8-22-15,4 0 21 0,0-12-18 16,19-14-38-16,14-10 47 16,10-2-10-16,6 2 8 15,2 4 6 1,1 8 3-16,1 8 2 0,-4 10 1 0,-3 3 0 15,0 3 15-15,-2 0-2 16,-4 5-12 0,-2 3 11-16,-5-2-5 0,-8-4-7 15,-8 0 0-15,-5-2 0 16,-7 0 10-16,-5 0 4 16,0-6 1-16,-5-2 13 15,-13-1-27-15,-5 5 15 16,-2 4-16-16,-2 0 6 15,0 23-3-15,2 5-3 16,9 4 0-16,10 0 11 16,6-4-3-16,0-6 4 0,18-8-5 15,11-6-7-15,2-8 26 32,4 0-26-32,1-16 0 0,-3-6 0 0,-2 0 0 31,-4 2 0-31,-4 4 0 0,-4 8 0 0,-5 6 0 15,-1 2 0-15,1 4 0 16,-1 14 0 0,5 6 0-16,0-2 0 0,4 0 0 15,-2-8 0 1,0-8 0-16,0-6 0 0,-1 0 0 16,-2-18 0-16,1-10 0 0,-3-6 0 15,1-8 0-15,-1-6 0 16,1-5 0-16,-3 3 0 15,-1 6 0-15,-5 12 0 16,-5 14 0-16,0 14 0 16,-2 4 0-16,0 28 0 15,0 22 0-15,0 34 0 16,2 31 0-16,0 27 0 16,-2-10 0-16,0-27 0 0,0-33 0 31,0-24 0-31,0 0 0 0,0-4 0 0,0-4 0 31,0-18 0-31,5-19-18 16,-3-3-210-16,2-32-236 15,-1-19-110-15,10-61-71 16,-2 10-97-16,7-2-548 0</inkml:trace>
  <inkml:trace contextRef="#ctx0" brushRef="#br0" timeOffset="15994.67">30595 7546 720 0,'0'0'1060'0,"0"0"-473"16,0 0-61-16,0 0-169 15,116-89-101-15,-89 95-70 16,0 23-72-16,-3 7-35 16,-6 6-43-16,-7 6-16 15,-11 0-14-15,-2-2-6 16,-27-2-23-16,-9-6-10 16,-6-5 16-16,-1-14 17 15,5-7 2-15,11-7 4 16,13-5 12-16,16-7-11 15,3-17 8-15,32-8-9 16,19-6-6-16,10-6 0 0,7-4-2 16,6-4-23-16,-8-1-14 15,-7 1-21-15,-14 0 31 16,-11-2 22-16,-16 2 7 16,-9 2 13-16,-12 6-12 15,0 8 31-15,-6 14 35 16,-15 14-20-16,-1 8-14 15,-3 23-6-15,3 24 28 16,2 15 0-16,7 8-55 16,1 4 0-16,10-2 0 15,2-3 0-15,0-11 0 0,0-12 0 16,7-14 0-16,4-12 0 16,0-12 0-16,5-8 0 15,2-2 0-15,8-22 0 16,6-4 0-16,1-4 0 15,-2 4 0-15,-2 6 0 16,-8 10 0-16,-6 8 0 16,-4 4 0-16,-4 8 0 15,-3 18 0-15,-2 6 0 16,-2 4 0-16,2 2 0 16,1-2 0-16,-1-4 0 0,2-8 0 15,0-10 0-15,6-6 0 16,7-8-248-16,-1 0-583 15,5-8-1193-15</inkml:trace>
  <inkml:trace contextRef="#ctx0" brushRef="#br0" timeOffset="16120.78">31583 7840 2460 0,'0'0'983'0,"0"0"-458"0,0 0-397 15,0 0-128 1,0 0 0-16,0 0 0 0,0 0-189 15,-32 27-644-15,4-6-821 0</inkml:trace>
  <inkml:trace contextRef="#ctx0" brushRef="#br0" timeOffset="16419.86">29394 8514 3228 0,'0'0'868'15,"0"0"-868"1,0 0 0-16,0 0 0 0,130-76 0 16,-48 54 0-16,17 4 0 15,5 6 0-15,2 2 0 16,-5 4 0-16,-9 1 0 15,-15 4 0-15,-17-2-183 16,-14 2-140-16,-34 1-154 16,-12 0-251-16,0 0-399 0</inkml:trace>
  <inkml:trace contextRef="#ctx0" brushRef="#br0" timeOffset="16626.05">29520 8675 2492 0,'0'0'839'0,"0"0"-300"16,0 0-313-16,0 0-226 16,0 0 0-16,0 0 0 0,160 6 0 15,-71-23 0 1,9-5 0-16,6-3 0 0,2-2 0 16,-2-1 0-16,18-2 0 15,-26 6-588 1,-20 8-773-16</inkml:trace>
  <inkml:trace contextRef="#ctx0" brushRef="#br0" timeOffset="16737.25">30787 8604 2741 0,'0'0'825'15,"0"0"-464"-15,0 0-192 16,0 0-169-16,0 0-99 15,0 0-697-15</inkml:trace>
  <inkml:trace contextRef="#ctx0" brushRef="#br0" timeOffset="18588.63">24789 10850 2082 0,'0'0'680'0,"0"0"-416"16,0 0 65-16,0 0-110 15,0 0-103-15,0 0-82 16,-9 26-1-16,20 2 32 16,2 3-17-16,-3-4-8 0,-2-4 19 15,1-7-25 1,3-9 28-16,3-7-31 0,10 0-31 15,12-28 0 1,15-13 0-16,17-18 0 0,9-7 0 16,4-6 0-16,1 4 0 15,-12 12 0-15,-15 12 0 16,-15 16 0-16,-18 11 0 16,-11 13 0-16,-10 4 0 15,-2 18-224-15,-10 10-226 16,-7 2-635-16</inkml:trace>
  <inkml:trace contextRef="#ctx0" brushRef="#br0" timeOffset="25996.39">27675 10804 2621 0,'0'0'644'0,"0"0"-301"0,0 0-62 16,0 0-140-16,0 0-75 16,0 0-66-16,-2 32 0 15,2-4 0-15,0 2 0 16,2 1 0 0,2-6 0-16,3-7 0 0,1-6 0 15,6-7 0-15,10-5 0 16,12-5 0-16,15-21 0 15,13-11 0-15,13-12 0 16,10-7 0-16,8-10 0 16,1-4 0-16,-4 4 0 15,-13 6 0-15,-19 13 0 0,-17 13 0 16,-16 16 0-16,-16 8 0 16,-9 8 0-16,-2 2 0 15,0 0 0-15,-13 20-39 16,-9 0-488-16,-1 0-881 0</inkml:trace>
  <inkml:trace contextRef="#ctx0" brushRef="#br0" timeOffset="29833.72">16298 1041 2492 0,'0'0'731'16,"0"0"-493"-16,0 0-101 0,0 0-67 15,0 0 44-15,20 105-4 16,-5-22-32-16,3 33-20 16,-7 33 10-16,-1 11-68 0,-4-4 0 15,-4-17 0-15,1-39 0 16,-3-23 0-16,0-26 0 15,0-11 0-15,0-1 0 32,2-7 0-32,-2-6 0 0,2-18 0 0,-2-8 0 15,0-18 0-15,0-30-15 16,0-32-36 0,0-41 30-16,0-41-8 15,0-17-13-15,6 13 26 0,-1 39 2 16,-2 49 2-1,-1 30 11-15,0 18 2 16,2 2 11-16,-1 2 40 16,1 4-1-16,4 10 34 15,4 4-85-15,10 6 0 16,7 2 0-16,12 0 0 16,7 22 0-16,4 10 0 15,-1 8 0-15,-9 6 0 16,-11 2-3-16,-12 2-31 15,-19 1 11-15,0-4 0 0,-39 0 23 16,-12-5 11-16,-11 0-10 16,-2-4 25-16,3-6-20 15,10-6-6-15,13-8 0 16,18-6-41-16,13-3-139 16,14-2-180-16,20 1-502 15,4 0 86-15</inkml:trace>
  <inkml:trace contextRef="#ctx0" brushRef="#br0" timeOffset="30353.24">16966 1993 2234 0,'0'0'791'15,"0"0"-487"-15,0 0-75 16,0 0-79-16,0 0-56 0,0 0-10 16,0 0-1-1,-62-62 44-15,26 62-127 0,-2 12 0 16,-2 18 0-16,2 12 0 16,9 8 0-16,7 2 0 15,11 0 0-15,11-8 0 16,0-8 0-16,6-14 0 15,17-11 0-15,6-11 0 16,2-8 0-16,3-24 0 16,-3-15 0-16,-4-11 0 15,-3-6 0-15,-9-8 0 16,-4-2 0-16,-3 2 0 16,-6 1 0-16,-2 11 0 15,0 16 0-15,0 14 0 16,-7 14 0-16,0 12 0 0,0 4 0 15,3 2 0-15,0 24 0 16,0 14 0-16,1 14 0 16,1 8 0-1,2 7 0-15,0-3 0 0,0 0 0 16,7-8 0-16,6-4 0 16,7-5 0-16,7-9 0 15,4-8 0-15,27-10-251 16,-7-8-415-16,-4-12-406 0</inkml:trace>
  <inkml:trace contextRef="#ctx0" brushRef="#br0" timeOffset="30653.71">17501 1431 1532 0,'0'0'1426'16,"0"0"-838"-16,0 0-249 15,0 0-128-15,0 0-211 16,0 0 0-16,0 0 0 15,98-19 0-15,-49 8 0 16,3 4-83-16,-6-2-398 16,-13 5-276-16,-15 3-378 0</inkml:trace>
  <inkml:trace contextRef="#ctx0" brushRef="#br0" timeOffset="30826.57">17536 1622 2218 0,'0'0'979'15,"0"0"-605"-15,0 0-45 16,0 0-133-16,0 0-196 16,125-36 0-16,-65 12 0 15,25-14-75-15,-16 6-703 0,-9 3-1915 16</inkml:trace>
  <inkml:trace contextRef="#ctx0" brushRef="#br0" timeOffset="31425.16">18294 1133 1844 0,'0'0'860'16,"0"0"-482"-16,0 0-44 0,0 0-94 15,0 0-125-15,0 0-40 16,110-107-15-16,-81 107-1 0,-1 0-11 16,-1 19-30-16,-5 13-2 15,-6 14 5-15,-5 6-13 16,-7 8 12-16,-4-2-20 16,0-4 0-16,0-10 0 31,-2-14 0-31,-4-10 0 0,4-12 0 0,2-8 0 15,0-5 0-15,0-27 0 16,0-15 0-16,10-9 0 16,9-8 0-16,8-4 0 15,1 4 0 1,1 10 0-16,0 10 0 16,-3 17 0-16,-3 17 0 15,2 10 0-15,-4 8 0 16,4 22 0-16,-2 13 0 15,-3 4 0-15,-3 8 0 16,-3 1 0-16,-5-2 0 16,-3-6 0-16,-4-4 0 15,-2-8 0-15,0 0-188 16,0-9-279-16,0-9-424 0</inkml:trace>
  <inkml:trace contextRef="#ctx0" brushRef="#br0" timeOffset="31929.45">19406 1420 1773 0,'0'0'879'0,"0"0"-390"15,0 0-189-15,0 0-29 16,0 0-103-16,0 0-72 0,-27-109-10 15,-4 109-52 1,-7 0-34-16,-6 18 0 0,-1 14 0 16,5 12 0-16,7 3 0 15,12-1 0-15,15-5 0 16,6-8 0-16,6-11 0 16,26-14 0-16,7-8 0 15,11-6 0-15,-1-24 0 16,0-10 0-16,-4-10 0 15,-12-6 0-15,-6-6 0 0,-12-3 0 16,-6-1 0 0,-7 3 0-16,-2 8 0 15,0 12 0-15,-7 14 0 16,-1 12 0-16,-3 16 0 16,1 1 0-16,0 14 0 0,-1 19 0 15,-1 10 0-15,6 9 0 16,1 4 0-16,5 2 0 15,0 0 0-15,5 3 0 16,15-3 0-16,-1 2 0 16,2 0 0-16,-8 32-460 15,-6-14-405-15,-7-10-916 0</inkml:trace>
  <inkml:trace contextRef="#ctx0" brushRef="#br0" timeOffset="32259.66">18327 2177 2097 0,'0'0'814'0,"0"0"-503"16,0 0 44-1,0 0-97-15,0 0-168 0,161-36 0 16,-76 16-9-16,31-6-81 16,-8 0 0-16,4-2 0 15,-5 0 0-15,-27 6 0 16,1-2 0-16,-21 4 0 16,-22 8 0-16,-16 6 0 15,-15 4 0-15,-7 2-14 16,-7 18-196-16,-15 8-335 15,-1 2-481-15</inkml:trace>
  <inkml:trace contextRef="#ctx0" brushRef="#br0" timeOffset="32762.6">18655 2737 1962 0,'0'0'782'16,"0"0"-299"-16,0 0 10 15,0 0-214 1,0 0-182-16,0 0-97 0,-6-116 0 16,27 96 0-16,8 1 0 0,3 6 0 15,3 8 0-15,2 5 0 16,-2 0 0-16,-4 24 0 15,-4 11 0-15,-7 11 0 16,-9 6 0-16,-6 2 0 16,-5-2 0-16,0-6 0 15,-2-12 0-15,-6-10 0 16,6-16 0-16,2-8 0 16,0-4 0-16,0-28 0 15,2-12 0-15,16-12 0 16,5-6 0-16,6-4 0 0,6 4 0 31,1 5 0-31,-1 15 0 0,-1 14 0 0,-5 16 0 16,0 12 0-16,-2 12 0 15,-3 25 0-15,1 9 0 16,-3 8 0-16,-4 4 0 16,-5 0 0-16,-4-4 0 15,-4-6 0-15,-1-10 0 16,-2-8 0-16,0-9 0 15,5-20-86-15,-1-1-643 16,4-1-1215-16</inkml:trace>
  <inkml:trace contextRef="#ctx0" brushRef="#br0" timeOffset="32888.26">19678 2831 1642 0,'0'0'1412'15,"0"0"-1120"-15,0 0-292 16,0 0-85-16,0 0-1136 0</inkml:trace>
  <inkml:trace contextRef="#ctx0" brushRef="#br0" timeOffset="34665.83">12466 3028 1859 0,'0'0'691'15,"0"0"-376"-15,0 0-51 16,0 0-12-16,0 0-107 16,0 0-89-16,0 36 40 15,11 14 49-15,2 32-40 16,7 35-4-16,0 25-34 16,-2-6-67-16,-5-28 0 15,-6-29 0-15,-5-27 0 16,0 4 0-16,0-4 0 15,-2-4 0-15,0-18-50 16,0-20-56-16,-2-10-151 0,-25-58-237 16,4-6-449-16,-2-8-316 0</inkml:trace>
  <inkml:trace contextRef="#ctx0" brushRef="#br0" timeOffset="35028.94">12481 3114 1440 0,'0'0'844'16,"0"0"-527"-16,0 0-10 16,0 0-88-16,0 0-71 0,39-108-52 15,-20 83-39-15,3 3-9 16,1 1 13-16,-1 2-19 16,0 5-3-1,1 4-1-15,6 6-25 16,2 4-2-16,7 0 7 0,4 18 3 15,3 12 1-15,-8 11-14 16,-6 9 2-16,-10 6-10 16,-15 4-5-16,-6 0 5 15,-8-2 7-15,-27-6-5 16,-7-5 22-16,-9-10 25 16,0-6 20-16,4-9 5 0,5-8-32 15,13-6-8-15,9-8 7 16,9 0-41-16,6 0 0 15,5-2-15-15,0-8-104 16,16 2-140-16,22 0-204 16,-4 4-275-16,-1 2-486 0</inkml:trace>
  <inkml:trace contextRef="#ctx0" brushRef="#br0" timeOffset="35328.55">13071 3553 1491 0,'0'0'1243'0,"0"0"-717"16,0 0-225-16,0 0-62 16,0 0-107-16,0 0-42 15,0 0-16-15,0 74-74 16,0-24 0-16,0 12 0 0,0 3 0 15,3 1 0-15,-1-2 0 16,3-10 0-16,-3-8 0 16,2-12 0-16,-2-14 0 15,1-12 0-15,1-8-158 16,2-30-154-16,2-10-371 16,-2-6-309-1</inkml:trace>
  <inkml:trace contextRef="#ctx0" brushRef="#br0" timeOffset="36353.08">13667 3338 2140 0,'0'0'735'0,"0"0"-430"16,0 0-1-16,0 0-118 15,0 0-90-15,0 0-18 16,0 0-6-16,62 0-11 16,-29 0-50-16,7-7-10 15,3-1-2-15,-3-1-95 16,0 4-165-16,-11 1-226 0,-15 1-390 0</inkml:trace>
  <inkml:trace contextRef="#ctx0" brushRef="#br0" timeOffset="36533.78">13704 3677 2415 0,'0'0'812'16,"0"0"-571"-16,0 0-21 0,0 0-125 15,0 0-95-15,177-76-111 16,-117 46-162-16,-16 4-595 0</inkml:trace>
  <inkml:trace contextRef="#ctx0" brushRef="#br0" timeOffset="50791.39">14656 3036 1793 0,'0'0'676'16,"0"0"-296"-16,0 0-32 15,0 0-27-15,0 0-89 16,0 0-64-16,0 0-66 16,-47-56-26-16,34 90-76 0,-3 14 0 15,3 16 0-15,4 6 0 16,9 4 0-16,0-3 0 15,9-9 0-15,15-10 0 16,12-14 0-16,4-16 0 16,7-14 0-16,1-8 0 15,6-16 0-15,-5-20 0 16,-4-8 0-16,-6-10 0 16,-12-10 0-16,-8-7 0 15,-17-5 0-15,-2-2 0 0,-11 0 0 16,-18 10 0-1,-10 11 0-15,-3 19 0 0,-7 18 0 16,0 20 0-16,0 10 0 16,7 32 0-16,19 46 0 15,15-7-306-15,8-11-663 0</inkml:trace>
  <inkml:trace contextRef="#ctx0" brushRef="#br0" timeOffset="51059.79">15440 3230 2626 0,'0'0'738'15,"0"0"-592"-15,0 0 2 16,0 0-38-16,0 0-73 16,120-26-37-16,-77 14-70 0,5 2-161 15,-7 4-282 1,-17 4-352-16</inkml:trace>
  <inkml:trace contextRef="#ctx0" brushRef="#br0" timeOffset="51218.83">15567 3417 715 0,'0'0'2069'0,"0"0"-1436"16,0 0-339-1,0 0-102-15,0 0-90 0,0 0-60 16,0 0-18-16,101-48-24 16,-57 31-95-16,24-7-355 15,-9 6-322-15,-10 0-505 0</inkml:trace>
  <inkml:trace contextRef="#ctx0" brushRef="#br0" timeOffset="51518.55">16093 2927 1807 0,'0'0'1147'0,"0"0"-611"15,0 0-171-15,0 0-124 16,0 0-241-1,0 0 0-15,0 0 0 0,0 0 0 16,-31 80 0-16,31 5 0 16,0 31 0-16,2 25 0 15,13 3 0-15,1-24 0 16,-3-31 0-16,-6-34 0 31,-1-8 0-31,0 1 0 16,0-2 0-16,-2-6 0 15,-1-16 0-15,-3-20-66 0,0-4-198 16,0-62-229-16,-9-4-295 16,-3-10 35-16</inkml:trace>
  <inkml:trace contextRef="#ctx0" brushRef="#br0" timeOffset="51756.16">16064 3056 1352 0,'0'0'858'15,"0"0"-294"-15,0 0-22 16,-14-103-198-16,14 81-101 0,5 3-50 15,17-2-193 1,5 5 0-16,11 2 0 0,7 4 0 16,3 6 0-16,4 4 0 15,-8 0 0-15,-5 20 0 16,-14 11 0-16,-8 2 0 16,-15 7 0-16,-2 5 0 15,-13-4 0-15,-18 0 0 16,-8-3 0-16,-1-6 0 15,5-8 0-15,8-6-69 16,18-8-167-16,9-6-246 0,0-4-434 16</inkml:trace>
  <inkml:trace contextRef="#ctx0" brushRef="#br0" timeOffset="52198.97">16594 3230 2519 0,'0'0'850'0,"0"0"-517"0,0 0-109 16,0 0-104-16,0 0-70 15,0 0-50-15,0 0 0 16,38-6 0-16,-22 8 0 16,-1 18 0-16,-2 10-26 15,-3 8-26-15,-10 4-13 16,0 2-7-16,-16 1 54 15,-9-5 9-15,1-8 9 16,2-8 30-16,6-8 39 16,9-10 16-16,5-2-27 15,2-4-58 1,0 0 0-16,16-4 0 16,11-14 0-16,11-2 0 0,6 0 0 0,-1 0 0 15,-4 4 0-15,-10 6 0 16,-9 2 0-16,-6 4 0 15,-10 2 0-15,-2 2 0 16,-2 0 0 0,0 0 0-16,0 0 0 15,0 0 0-15,0 0 0 0,0 0-267 16,0 0-588-16,0 0-913 0</inkml:trace>
  <inkml:trace contextRef="#ctx0" brushRef="#br0" timeOffset="74265.08">21556 13702 1991 0,'0'0'758'15,"0"0"-486"-15,0 0-103 16,0 0-15-16,0 0 40 15,0 0-65-15,50-8 6 0,-33 10-12 16,1 16-20-16,-3 8-35 16,-1 10-68-16,-1 8 0 15,-2 6 0-15,-2 2 0 16,0-12 0-16,0-8 0 16,7-15 0-16,8-17 0 15,14-13 0 1,29-46 0-16,33-44 0 15,32-33 0-15,14-11 0 0,-3 11 0 16,-25 34 0-16,-36 38 0 16,-19 21 0-16,-16 15 0 0,-7 2 0 15,-5 6 0 1,-6 6 0-16,-15 8 0 0,-10 6 0 16,-4 0 0-16,0 10 0 15,0 14 0-15,-8 22 0 16,-10-4-527-16,-5-3-810 0</inkml:trace>
  <inkml:trace contextRef="#ctx0" brushRef="#br0" timeOffset="96400.45">26601 15043 147 0,'0'0'2274'0,"0"0"-1912"0,0 0-60 16,0 0 21-16,0 0-108 16,0 0-130-16,-39-18-58 15,39 18 6-15,0 0 21 16,0 0-16 0,10 0 50-16,7 0-22 0,10 0-7 15,10 0-36-15,17-8-23 0,11-2 0 16,7-6 0-16,1 2 0 15,-2 4-32 1,-7 0-181-16,2 10-268 0,-18 0-209 16,-14 0-380-16</inkml:trace>
  <inkml:trace contextRef="#ctx0" brushRef="#br0" timeOffset="96867.41">28035 15141 1187 0,'0'0'1368'0,"0"0"-1058"0,0 0 171 15,0 0-178 1,0 0-102 0,0 0-99-16,0 0-4 15,-91 22-52-15,134-22-46 16,34 0 0-16,50 0 0 16,49-18 0-16,20-4 0 15,-4 4 0-15,-23 0 0 16,-48 8 0-16,-30 4 0 15,-31 0 0-15,-18 6 0 0,-3-4 0 16,-10 0 0 0,-6 2 0-16,-15 2 0 0,-8 0 0 15,0 0 0-15,-5 0 0 16,-6 6 0-16,-2 4 0 16,1 2 0-16,1-2 0 15,1 2 0-15,0-4 0 16,-3 2 0-16,-10-10-164 15,3 0-205-15,-2 0-587 0</inkml:trace>
  <inkml:trace contextRef="#ctx0" brushRef="#br0" timeOffset="100086.57">28891 17093 1077 0,'0'0'316'0,"0"0"-118"16,0 0 69-16,0 0-12 15,0 0-57-15,0 0-19 0,0 0 6 16,-47-23-35-16,47 23-2 16,-2 0-24-16,-1 0-38 15,-1 0 13-15,-3 0-14 16,-1 0 18-16,-2 0 8 15,2 4-24-15,1 1-10 16,3-5-19-16,2 0-13 16,2 0 6-16,0 0-15 15,0 0-6-15,0 0 5 16,0 0-22-16,2 0 7 0,22 0 1 16,14 0 21-1,16 0-42-15,10 0 0 0,5 0 0 16,-2 0 0-16,-9 0 0 15,-14 0 0-15,-15 0 0 16,-15 0 0-16,-8 0 0 16,-6 0 0-16,0 1 0 15,0 3 0-15,0-4 0 16,-2 4 0-16,0-4 0 16,2 5 0-16,0 4-110 15,17-5-532-15,-1 5-745 0</inkml:trace>
  <inkml:trace contextRef="#ctx0" brushRef="#br0" timeOffset="105685.88">17470 3615 1822 0,'0'0'1187'15,"0"0"-728"1,0 0-266-16,0 0-34 0,0 0-46 15,0 0-83-15,82-18-12 16,-42 10-9-16,1 0-8 16,-1 0-2-16,-7 4-60 15,-6 2-221-15,-18 2-218 16,-9 12-350-16,0 8-34 0</inkml:trace>
  <inkml:trace contextRef="#ctx0" brushRef="#br0" timeOffset="105828.68">17510 3848 1545 0,'0'0'626'0,"0"0"-257"16,0 0 93-16,0 0-157 31,0 0-43-31,0 0-113 0,142 4-89 0,-86-20-60 16,23-14-239-16,-13 2-540 16,-8-2-950-1</inkml:trace>
  <inkml:trace contextRef="#ctx0" brushRef="#br0" timeOffset="106097.14">18127 3391 2371 0,'0'0'793'0,"0"0"-293"16,0 0-269-16,0 0-93 31,0 0-75-31,0 0-63 16,0 0 0-16,-16 54 0 15,16 8 0-15,0 28 0 16,0 26 0-16,0-7 0 0,5-9 0 16,-1-18 0-16,1-22 0 15,0 0-63-15,1-5-183 16,-2-17-95-16,3-28-229 16,-3-10-100-16,-2-2-56 0</inkml:trace>
  <inkml:trace contextRef="#ctx0" brushRef="#br0" timeOffset="106364.11">18103 3421 1580 0,'0'0'819'0,"0"0"-255"0,0 0-234 16,0 0-76-16,13-108-80 16,9 86-66-16,9 1-46 15,7 5-38-15,5 4-8 16,-1 6-15-16,0 6 4 15,-7 0-5-15,-6 18-15 16,-8 15 13-16,-10 4-25 16,-11 8 14-16,-3 3 2 15,-26 0 11-15,-10-2 0 16,-10-2 8-16,-2-4-8 16,1-6 3-16,4-4-3 0,10-8-1 15,10-8-26 1,10-10-124-16,16-4-65 0,0-15-371 15,6-7-570-15</inkml:trace>
  <inkml:trace contextRef="#ctx0" brushRef="#br0" timeOffset="107090.55">18664 3663 2065 0,'0'0'833'0,"0"0"-271"0,0 0-256 16,0 0-106-16,0 0-70 16,0 0-130-16,0 0 0 15,-2-6 0-15,0 26 0 16,2 10 0-16,-5 6 0 15,1 3 0-15,-3 1 0 16,2-2 0-16,3-4 0 16,2-4 0-16,0-6 0 15,0-8-42-15,18-4-63 16,11-10-143-16,26-2-98 16,-5-8-330-16,-5-10-167 0</inkml:trace>
  <inkml:trace contextRef="#ctx0" brushRef="#br0" timeOffset="107296.5">18851 3806 1741 0,'0'0'783'15,"0"0"-279"-15,0 0-127 0,0 0-81 16,0 0-131-16,0 0-48 16,0 0-62-16,-33 24 3 15,33 16-58-15,0 10 0 16,0 4 0-16,0 2 0 15,8-2 0 1,4-6 0-16,1-5 0 0,-2-11-210 0,7-6-298 16,-5-12-313-16,1-10-915 15</inkml:trace>
  <inkml:trace contextRef="#ctx0" brushRef="#br0" timeOffset="107485.81">19143 3549 1378 0,'0'0'1258'0,"0"0"-743"15,0 0-348-15,0 0-75 16,125-34-47 0,-67 24-45-16,-1-2-13 15,4-8-308-15,-16 6-488 0,-16 0-1363 0</inkml:trace>
  <inkml:trace contextRef="#ctx0" brushRef="#br0" timeOffset="107627.63">19235 3707 1899 0,'0'0'956'0,"0"0"-679"0,0 0-72 16,0 0-81-16,173-30-124 15,-82-4-51-15,-12 4-486 16,-17-2-740-16</inkml:trace>
  <inkml:trace contextRef="#ctx0" brushRef="#br0" timeOffset="107900.53">19796 3274 1355 0,'0'0'1388'0,"0"0"-798"0,0 0-246 16,0 0-178-16,0 0-83 16,0 0 4-16,7 108-4 15,9-41-83-15,-1 9 0 16,1 10 0-16,-1 6 0 16,-2 1 0-16,3-3 0 15,-5-6 0-15,3-13 0 16,-6-16-39-16,-1-12-108 15,-3-19-138-15,-2-14-22 16,-2-15-180-16,0-17-62 16,0-11-163-16</inkml:trace>
  <inkml:trace contextRef="#ctx0" brushRef="#br0" timeOffset="108163.27">19842 3371 1458 0,'0'0'817'0,"0"0"-164"16,0 0-150-16,12-131-211 15,19 101-137-15,11 6-49 16,10 8-55-16,1 8-21 16,3 8-16-16,-7 0-13 0,-11 18-1 15,-9 12-5 1,-16 8 4-16,-13 6-7 0,0 5 8 16,-22 1 9-16,-17-2-8 15,-3-2 5 1,-4-2-3-16,-1-4-3 0,7-8-6 15,9-4 6-15,8-8-7 16,10-7-146-16,13-13-192 16,0 0-293-16,9-13-381 0</inkml:trace>
  <inkml:trace contextRef="#ctx0" brushRef="#br0" timeOffset="108525.42">20342 3463 1687 0,'0'0'1442'15,"0"0"-976"-15,0 0-208 16,0 0-108-16,0 0-94 16,0 0-49-16,0 0-1 15,0 92-6-15,0-58 0 16,0-2-6-16,5-2 5 0,14-4-10 15,8-4 10-15,8-4-10 16,6-5-7-16,-1-1-11 16,0-5-17-16,-7 4 10 15,-8 0 18-15,-9 2 3 16,-10 1 14-16,-6 2-1 16,0 2 2-1,-22 0 42-15,-9 4 18 0,-7-2-12 16,-4 0-21-16,-1-2-19 15,1-2-8-15,-5-14-54 16,11-2-279-16,9 0-613 0</inkml:trace>
  <inkml:trace contextRef="#ctx0" brushRef="#br0" timeOffset="108699.47">20442 3449 2531 0,'0'0'1024'0,"0"0"-688"16,0 0-131-16,0 0-205 15,125-40 0-15,-83 30 0 0,16-7-135 16,-13 6-507 0,-5-8-681-16</inkml:trace>
  <inkml:trace contextRef="#ctx0" brushRef="#br0" timeOffset="108889.53">21070 3160 2483 0,'0'0'928'0,"0"0"-566"16,0 0-170-1,0 0-156-15,0 0-36 0,131-52-153 16,-81 52-297-1,-13 0-391-15,-8 0-647 0</inkml:trace>
  <inkml:trace contextRef="#ctx0" brushRef="#br0" timeOffset="109932.3">21079 3291 1343 0,'0'0'639'16,"0"0"-256"-16,0 0 198 15,0 0-124-15,0 0-199 16,0 0-20-16,0 0-41 16,0-3-197-16,0 2 0 15,5-4 0-15,15-1 0 16,6-1 0-16,8-4 0 15,7 1 0-15,0-2 0 16,-5 2 0-16,-7 0 0 0,-11 2 0 16,-13 2 0-16,-5 2-108 15,-17 4-340-15,-12 0-268 16,3 0-653-16</inkml:trace>
  <inkml:trace contextRef="#ctx0" brushRef="#br0" timeOffset="110454.02">21835 2745 1796 0,'0'0'707'0,"0"0"-171"16,0 0-228-16,0 0-80 16,0 0-99-1,0 0-39-15,0 0-3 0,-98 18-26 16,75 14-25-16,3 6 11 0,3 2-16 16,5 6-10-16,7 1-2 15,5-1-19-15,0-2 0 16,14-2 0-1,11-4 0-15,6-8 0 16,7-6 0-16,6-6 0 0,5-10 0 16,0-6 0-16,2-2 0 15,-1-4 0-15,-2-14 0 16,-5-4 0-16,-5-4 0 16,-7-4 0-16,-4-2 0 15,-8-2 0 1,-3-4 0-16,-5-1 0 0,-9 5 0 0,-2 0 0 15,0 6 0-15,-19 2 0 16,-12 4 0-16,-12 2 0 16,-8 6 0-16,-5 4 0 15,3 6 0 1,6 4 0-16,18 8 0 0,13 12-566 16,16-4-774-16</inkml:trace>
  <inkml:trace contextRef="#ctx0" brushRef="#br0" timeOffset="110627.42">22688 3134 2939 0,'0'0'674'16,"0"0"-653"-16,0 0-21 15,0 0-890-15</inkml:trace>
  <inkml:trace contextRef="#ctx0" brushRef="#br0" timeOffset="112821.86">22784 1251 2152 0,'0'0'624'0,"0"0"-360"16,0 0 1-16,0 0-93 15,0 0-88-15,0 0-42 16,0 0 56-16,38 82 4 15,-22-30-32-15,1 7-28 16,1 3-3-16,-1 4-25 16,2 2 4-16,-2-4-7 0,1-4-11 15,0-10-12-15,-3-9-116 16,-1-15-121-16,-7-24-110 16,-5-2-332-16,-2-9 35 15</inkml:trace>
  <inkml:trace contextRef="#ctx0" brushRef="#br0" timeOffset="113121.87">22953 1223 955 0,'0'0'1205'15,"0"0"-647"-15,0 0-234 16,0-124-63-16,18 88-53 16,7-1-43-16,2 1-65 15,4 4-52-15,0 4-4 16,0 8-37-16,-2 8-7 15,-5 6 0-15,-2 6 4 16,-1 0-5-16,-6 16 1 16,-5 12-4-16,-6 10 2 15,-4 4-13-15,-8 7 0 16,-21-1 8-16,-8-2-50 0,-7 0-8 16,-6-6-32-1,6-4-28-15,3-4-35 0,10-4-165 16,12-8-237-16,7-5-243 0</inkml:trace>
  <inkml:trace contextRef="#ctx0" brushRef="#br0" timeOffset="113532.07">23332 1380 2179 0,'0'0'818'0,"0"0"-520"15,0 0-14-15,0 0-135 16,0 0-86-16,0 0-35 16,0 0-28-16,138-9-2 15,-107 9-19 1,-4 0-55-16,-2 10-31 0,-4 7 10 16,-7 1 25-16,-3 1 28 15,-7 2 8-15,-2-1 18 16,-2-2 18-1,0-2 1-15,0-5 12 0,0 0-11 0,4-5 11 16,8 2 10 0,7-4-11-16,7 0 1 0,3 0-2 15,0 2-10-15,-2 0 11 16,-5 2-11-16,-7 0 11 16,-7 0 13-1,-8 4 2-15,0 0 33 0,-16 4 29 16,-16 2-10-1,-10 2-32-15,-3-2-32 0,-1 0-15 16,5-6-45-16,8-10-144 0,13-2-419 16,14 0-469-16</inkml:trace>
  <inkml:trace contextRef="#ctx0" brushRef="#br0" timeOffset="113734.75">24052 1261 2654 0,'0'0'826'0,"0"0"-579"16,0 0-158-16,0 0-89 16,131-34-99-16,-59 20-246 15,-15 4-476-15,-12 2-464 0</inkml:trace>
  <inkml:trace contextRef="#ctx0" brushRef="#br0" timeOffset="113864.16">24343 1327 2547 0,'0'0'711'0,"0"0"-459"15,0 0-99-15,0 0-153 16,147-30-218-16,-91 14-795 15</inkml:trace>
  <inkml:trace contextRef="#ctx0" brushRef="#br0" timeOffset="114229.87">24898 994 2638 0,'0'0'758'15,"0"0"-493"-15,0 0-139 16,43-108-58-16,-14 66-46 16,0-4-13-16,-6-4 8 15,-4 0-11-15,-11 3-6 16,-6 7 18-16,-2 14-18 16,0 10 24-16,-2 14 2 15,-8 2-20-15,-3 16 5 16,-4 14-10-16,5 10 7 15,2 9 21-15,3 5-11 16,3 2 28-16,4 6-46 0,0-2 0 16,0 2 0-16,15-2 0 15,6-3 0-15,3-3 0 16,5-8 0-16,0-6-32 16,0-4-133-16,-9-4-180 15,-11 0-289-15,-6-5-166 16,-3-8-260-16</inkml:trace>
  <inkml:trace contextRef="#ctx0" brushRef="#br0" timeOffset="114393.19">24954 1481 1064 0,'0'0'760'15,"0"0"-161"-15,0 0-41 0,0 0-69 16,0 0-165-16,0 0-22 16,0 0-302-16,9-40 0 15,27 16 0-15,10-2 0 16,12 0 0-1,9 4 0-15,3 2 0 0,-4 8-117 16,7 4-243-16,-15 4-193 16,-18 4-376-16</inkml:trace>
  <inkml:trace contextRef="#ctx0" brushRef="#br0" timeOffset="114560.62">25934 1275 2286 0,'0'0'618'0,"0"0"-495"16,0 0-123-1,0 0-634-15</inkml:trace>
  <inkml:trace contextRef="#ctx0" brushRef="#br0" timeOffset="115018.79">23042 2601 1538 0,'0'0'746'0,"0"0"-360"15,0 0 180-15,0 0-195 16,0 0-45-16,0 0-163 15,0 0-163-15,-25-31 0 16,115 13 0-16,63-10 0 16,79-14 0-16,40-4 0 15,11-6 0-15,-20 2 0 16,-45 8 0-16,-26-1 0 16,-48 7 0-16,-40 11 0 15,-42 4 0-15,-22 7 0 16,-7 5 0-16,-10 0 0 0,-10 7 0 15,-13 2 0 1,-18 4-149-16,-56 40-316 0,5-4-246 16,-4 1-411-16</inkml:trace>
  <inkml:trace contextRef="#ctx0" brushRef="#br0" timeOffset="115351.94">23149 2757 983 0,'0'0'1345'0,"0"0"-988"0,0 0 111 16,0 0-169-16,0 0-104 16,0 0-82-16,219-34-1 15,-30 0-31-15,34-6-25 16,9-6-25-16,-14-1-16 15,-31 3-15-15,-18 0-1 16,-37 8-5-16,-34 8 6 16,-38 8 4-16,-18 6 5 15,-6 2-7-15,-7 0 13 16,-7 2-15-16,-13 8 0 0,-7 2 15 16,-2 0-15-16,0 0-75 15,0 6-192-15,-9 6-431 16,-4 2-517-16</inkml:trace>
  <inkml:trace contextRef="#ctx0" brushRef="#br0" timeOffset="115525.84">25348 2382 2306 0,'0'0'984'0,"0"0"-535"16,0 0-260-16,0 0-110 15,0 0-79-15,0 0-117 16,0 0-343-16,-15 6-471 0</inkml:trace>
  <inkml:trace contextRef="#ctx0" brushRef="#br0" timeOffset="120284.1">21741 17195 1540 0,'0'0'346'16,"0"0"-132"-16,0 0 111 0,0 0 36 0,0 0-83 15,0 0-107-15,15-71 22 16,6 71 4-16,-1 0-40 16,2 0-29-16,-2 23-32 15,-2 7-6-15,2 20-90 16,0 8 0 0,0 8 0-16,0 10 0 15,4-8 0-15,1-1 0 0,6-17 0 16,9-20 0-16,14-26 0 15,33-20 0-15,46-60 0 16,57-37 0 0,28-17 0-16,5 6 0 0,-18 21 0 15,-58 39 0-15,-37 16 0 16,-42 22 0-16,-28 12 0 0,-9 0 0 16,-8 6 0-16,-10 4 0 15,-13 4 0-15,0 0 0 31,-13 12 0-31,-3 12 0 16,9 6 0-16,7 14-273 16,25-4-304-16,6-8-581 0</inkml:trace>
  <inkml:trace contextRef="#ctx0" brushRef="#br0" timeOffset="120426.74">24484 17808 2609 0,'0'0'639'15,"0"0"-605"-15,0 0-34 0,0 0-655 0</inkml:trace>
  <inkml:trace contextRef="#ctx0" brushRef="#br0" timeOffset="140954.21">8749 13341 1458 0,'0'0'689'0,"0"0"-396"0,0 0 76 16,0 0-43-16,0 0-93 15,0 0-96-15,-33 10-38 16,33-10 19-16,0 0-28 16,2 0 2-16,12 2 11 15,5 0-14-15,10 0-89 16,16 0 0-16,16-2 0 0,34 0 0 16,34 0 0-1,34 0 0-15,4 0 0 0,-27 0 0 16,-36 0 0-16,-40 0 0 15,-14 0 0 1,0 0 0-16,-6 0 0 0,-9 0 0 16,-16 0 0-16,-15-4 0 15,-4-4-21-15,-7-2-210 16,-40 0-219-16,3-1-239 16,-7 6-284-16</inkml:trace>
  <inkml:trace contextRef="#ctx0" brushRef="#br0" timeOffset="141222.35">9032 13399 1667 0,'0'0'596'0,"0"0"-247"0,0 0 141 16,0 0-206-16,0 0-114 16,0 0-77-16,0 0 55 15,62-6-34-15,-10 0-42 31,10 0-31-31,9-4-32 16,10 0 12-16,4 0-21 16,-1 2 0-16,-6-1 13 0,-14 4-6 15,-16 1-7 1,-15 2 0-16,-18 2-13 16,-8 0 13-16,-7 0-24 0,0 0-75 15,0 0-132-15,-11 0-508 16,0 0-941-16</inkml:trace>
  <inkml:trace contextRef="#ctx0" brushRef="#br0" timeOffset="142263.57">16981 13046 952 0,'0'0'0'0,"0"0"-18"0</inkml:trace>
  <inkml:trace contextRef="#ctx0" brushRef="#br0" timeOffset="143054.37">16868 13207 1607 0,'0'0'543'15,"0"0"-204"1,0 0 115-16,0 0-226 0,0 0-28 16,0 0-41-16,0 0-19 0,-111 0 10 31,121 0-39-31,17 0-15 16,14 0-27-16,12 0-69 15,15 0 0-15,11-7 0 16,8 1 0-16,2 1 0 15,-1-2 0-15,-9 3 0 16,-9 2 0-16,-19 2 0 16,-18 0 0-16,-15 0 0 15,-11 0 0-15,-7 0-3 16,0 0-23-16,-15 0-35 0,-12 2-37 16,-12 9-83-16,-5 0-82 15,-8 1-196-15,-6 2-58 16,-4-1 131-16,-5-1 5 15,1-1-7-15,-3-2 259 16,2-4 129-16,7-1 264 16,4-4 83-16,9 3 15 15,11-3 20-15,9 0-19 16,10 0-80-16,5 0-14 16,8 0-62-16,4 0-39 15,0 0-49-15,0 0-26 0,2 0-58 16,21-4-35-16,12-3 0 15,19 0 0-15,15-1 0 16,29-1 0-16,0 1 0 16,9 0 0-16,0 5 0 15,-21-1 0-15,2 1 0 16,-16 3 0-16,-24 0 0 16,-17 0 0-16,-13 0 0 15,-13 0 0-15,-5 0 0 16,0 0 0-16,0 0 0 15,0 0 0-15,0 0 0 16,0 0 0-16,0 0 0 0,0 0-23 16,0 0-274-16,-5 3-559 15,-6-2-966-15</inkml:trace>
  <inkml:trace contextRef="#ctx0" brushRef="#br0" timeOffset="145063.88">6891 14223 320 0,'0'0'1411'0,"0"0"-1119"16,0 0 27-16,0 0-32 15,0 0-47-15,0 0-102 16,0 0-70-16,0 2 55 16,13 12 6-16,7 4 10 15,3 4-37-15,5-2-48 0,9 0-18 16,2-2-7-16,8-4-13 16,6-8 16-16,8-6-20 15,1 0 0-15,5-12 3 16,-3-12-14-16,2 0-1 15,-6-8 0-15,-7 6 2 16,-4-4 8-16,-7 8-4 16,-9 8 6-16,-8 6 9 15,-7 8-19-15,-3 0 32 16,-1 16 5-16,4 10-16 16,2 8 10-16,9 4-18 15,11-6-3-15,7 0 0 16,8-10-6-16,7-5-5 0,8-13 8 15,1-4-9-15,0 0 19 16,-1-21-19-16,-6-5 0 16,-3-6 4-16,-11 0-3 15,-5-2-1 1,-9 6 1-16,-7 10 10 0,-10 8 37 16,-1 10-48-16,-1 0 0 15,2 16 0-15,6 12 0 16,6 6 0-16,4 2 0 15,13-3 0-15,4-8 0 16,9-5 0-16,11-11 0 0,3-9 0 16,5 0 0-16,0-13 0 15,-1-13 0-15,-6 0 0 16,-9 2 0-16,-10-2 0 16,-9 8 0-16,-12 8 0 15,-4 8 0-15,-3 2 0 16,3 0 0-16,5 16 0 15,11 6 0-15,8-4 0 0,10 4 0 16,8-4 0 0,9 0 0-16,2-8 0 0,1 2 0 15,2-7 0-15,-1-5 0 16,1 0 0-16,-3 0 0 16,1-9 0-16,-3-9 0 15,-6-4 0-15,-7 0 0 16,-9 2 0-16,-10 4 0 15,-7 2 0 1,-6 10 0-16,-3 4 0 0,-3 0 0 16,0 0 0-16,0 14 0 15,-1 0 0-15,3 2 0 16,3-2 0-16,2-4 0 0,-1-2 0 16,3-4 0-16,-1-4 0 15,-3 0 0-15,-3 0 0 16,-6 0 0-16,-5-8 0 15,-7 2 0-15,-3-2 0 16,-6 4 0-16,0 0 0 16,-2 0 0-16,-2 4 0 15,0 0 0-15,0 0 0 16,-10 0-266 0,-11 0-1422-16</inkml:trace>
  <inkml:trace contextRef="#ctx0" brushRef="#br0" timeOffset="148660.43">15810 14299 1365 0,'0'0'1409'0,"0"0"-931"0,0 0-143 16,0 0-3-16,0 0-155 15,0 0-177-15,-11-20 0 16,46 16 0-16,21 4 0 16,15-4 0-16,32 4 0 15,33-2 0-15,36 0 0 16,7 2 0-16,-11 0 0 16,-39 0 0-16,-44 0 0 15,-27 0 0-15,-16 0 0 16,-7 0 0-16,-3 0 0 15,-10 0 0-15,-13 0 0 16,-9 0 0-16,0 0-41 0,-33 8-433 16,-9-4-362-1,-8 0-646-15</inkml:trace>
  <inkml:trace contextRef="#ctx0" brushRef="#br0" timeOffset="148851.16">16071 14436 1883 0,'0'0'757'0,"0"0"-270"0,0 0-136 16,0 0-33 0,0 0-131-16,0 0-130 0,0 0-1 15,204 0-56-15,-78-6 0 16,-5-2 0-16,-11 1 0 16,-19 1 0-16,-26 1 0 15,-5-4-93-15,-18-3-258 16,-24 2-492-16,-18 1-777 0</inkml:trace>
  <inkml:trace contextRef="#ctx0" brushRef="#br0" timeOffset="149893.26">2834 14816 2784 0,'0'0'692'0,"0"0"-473"15,0 0-31-15,0 0-62 0,0 0-66 16,0 0-33-1,0 0-27-15,58 53 0 16,-36-31 0-16,-5 2 0 0,2 2 0 16,-4 0 0-16,-3-8 0 15,-2 0 0-15,-1-8 0 0,1-6 0 16,-6-4 0-16,5 0 0 16,1 0 0-1,11-10 0-15,14-18 0 0,19-16 0 16,29-30 0-16,37-30 0 15,34-21 0-15,8 5 0 16,-28 27 0-16,-41 35 0 16,-48 34 0-16,-23 8 0 15,-4 6 0-15,-9 4 0 32,-3 2 0-32,-6 4 0 0,0 0 0 15,0 0 0 1,0 0 0-16,0 0 0 0,0 0 0 15,0 0 0-15,0 0 0 16,0 6 0-16,0 24 0 16,0-2-257-16,0 2-784 0</inkml:trace>
  <inkml:trace contextRef="#ctx0" brushRef="#br0" timeOffset="192892.69">704 11514 728 0,'0'0'161'0,"0"0"-135"15,0 0 62-15,0 0 78 16,0 0 44-1,0 0 33-15,104-92 81 0,-102 86 74 0,-2 2-21 16,0 2-79-16,0 0-54 16,0-1-17-16,0-1-74 15,0-3-31-15,0-8-31 16,0-4-70-16,-4-9 17 16,-5-4-32-1,-2-3-5-15,0 3 16 16,2 8-17-16,3 6 17 0,0 8 19 15,4 6 24-15,0 4-16 16,0 0-44-16,0 12 0 16,0 20 0-16,2 34 0 15,0 41 0-15,13 39 0 16,11 18 0-16,1-1 0 16,0-13 0-16,-1-16 0 0,-4-1 0 15,4 4 0-15,3 1 0 16,-2-4 0-16,4-2 0 15,0-5 0-15,0-5 0 16,-2-3 0-16,2-7 0 16,-7-20 0-1,-6-18 0-15,-1-20 0 0,-4-6 0 16,0 6 0-16,2 3 0 16,1 3 0-16,-5-10 0 15,-3-6 0-15,-4-8 0 16,4-6 0-16,-4-6 0 15,-2-6 0-15,0-7-579 16,-4-10-786-16</inkml:trace>
  <inkml:trace contextRef="#ctx0" brushRef="#br0" timeOffset="194027.07">245 13615 1149 0,'0'0'713'16,"0"0"-523"-16,0 0 95 16,0 0-59-16,0 0-86 15,0 0 2-15,0 0 43 16,-3 0-34-16,3 0 2 16,0 0-20-16,0 0-26 15,0 0-17-15,11-6-17 0,14-2 32 16,13-2-15-1,11-4-34-15,13-2-22 0,12-4 1 16,10-2 4-16,6-2-39 16,3-2 0-16,1 0 0 15,1 0 0-15,-1 0 0 16,0-2 0-16,1 2 0 16,3 0 0-16,-1 2 0 15,-2-2 0-15,1 1 0 16,2 0 0-16,2 0 0 15,3-1 0-15,-1 0 0 16,-2 0 0-16,-4 2 0 16,-2 0 0-16,-5-2 0 0,-4 2 0 15,-5-4 0-15,0 2 0 16,-2-2 0-16,0 0 0 16,-2 1 0-16,-1 4 0 15,0 1 0-15,-4 1 0 16,-3 3 0-16,3 0 0 15,6 0 0-15,0-2 0 16,6 0 0-16,4 0 0 16,4 0 0-16,1-2 0 15,-3 0 0-15,-2 2 0 16,-7-2 0-16,-2 0 0 16,0-2 0-16,-2 2 0 15,1-4 0-15,2 1 0 0,-2 1 0 16,-1-2 0-16,-2 2 0 15,-6 0 0-15,-3 0 0 16,-5 4 0-16,-4 0 0 16,-4 4 0-16,-4 0 0 15,-7 4 0-15,-3 0 0 16,-7 4 0-16,-4 0 0 16,-5 2 0-16,-7 2 0 0,-4 2 0 15,-6 0 0 1,-3 2 0-16,-2 0 0 15,0 0 0-15,0 0 0 0,-9 0 0 16,-66 12 0-16,1 6-508 16,-15 0-2097-16</inkml:trace>
  <inkml:trace contextRef="#ctx0" brushRef="#br0" timeOffset="195794.91">519 12533 907 0,'0'0'220'0,"0"0"35"15,0 0-33-15,0 0-22 0,0 0-47 16,0 0-13-16,0 0 50 16,-9-18-46-16,0 15-97 15,-2-1-13-15,0 3-5 16,-5-2 11-16,3 2-6 16,-1-1-1-16,-1-1-6 15,3 3 67-15,1 0 35 16,7 0-40-16,0-1 33 15,4 1-20-15,0 0-4 0,0-3-9 16,0 3-21 0,0 0-17-16,0 0-38 0,0 0-12 15,6 0 15-15,11 0 4 16,6 0 13-16,8-1-3 16,7-6-20-16,7 1 20 15,3-3-21-15,6-4 9 16,2-1 9-16,0 0-4 15,2 0 1-15,0 1-3 16,-3 0-14-16,-1 1 17 16,-1 2-9-16,-1-2 8 0,-1 2 11 15,0 0-1-15,3 0 8 16,-1 0-20-16,2 0-11 16,4-2 7-16,-1 0-17 15,2 2 0-15,0-2 0 16,0 2 0-16,0-2 1 15,-2 2 5-15,-3 0-5 16,-5 0-1-16,-4 0-8 16,-3 2 8-16,-5 0 0 15,-1-2 1-15,-1 0 0 16,2 2-1-16,0 0 6 16,0-1-6-16,5 0-1 15,-4 0-1-15,3 1 2 0,4 1-1 16,-4 0 1-16,3-1 1 15,-1 2 0-15,-2-2-1 16,3 2 0-16,-1-2-1 16,1 0 1-16,1-2 0 15,2 2 1-15,-2-2 0 16,1 0 0 0,2 0 6-16,-2 2-7 0,-1 0-6 15,-1 0 6-15,-1 0 0 16,-3 2 1-16,1 0 0 0,-2-2 0 15,3-2-1-15,1-2-4 16,1 2 3 0,-1-2 0-16,0 0-3 0,-1 0 4 15,-5 2 1-15,0 0 0 16,-5 0-1-16,-2 2 0 16,0 0 0-16,0 0-1 15,-2 2 1-15,0 0 1 16,3-2-1-16,1 0 6 15,0-2-6-15,4 0 0 16,0 0 0-16,-1-2 1 0,-1-1-1 16,-1 1 9-16,-5 5-8 15,-4-1 0-15,-3-1 5 16,-5 4-6-16,2-4 0 16,-2 4-1-1,3-2 1-15,3 1 5 0,2-2 1 16,0-2-6-16,2 1 1 15,-2-2-1-15,0 1 0 16,-3 2 0-16,-2 0 1 16,-4 4 5-16,-6 0-5 15,-3 2 8-15,-5 2 14 16,0 0-23-16,-2 0 0 16,0 0 0-16,0-2 0 0,0 2 0 15,0 0 0-15,0 0 0 16,0 0 0-16,0-2 0 15,0 2 0-15,0 0 0 16,0-2 0-16,-21 2 0 16,-13 0 0-16,-15 0-644 0</inkml:trace>
  <inkml:trace contextRef="#ctx0" brushRef="#br0" timeOffset="197116.61">3043 11961 760 0,'0'0'42'0,"136"-26"-42"15,-64 12-152-15,-3 0 51 16,-21 2 101-16,-12 2 114 16,-14 2 0-16,-12 4 63 15,-10 0 29-15,-4 0-129 16,-15 2-77-16,-3 0-729 0</inkml:trace>
  <inkml:trace contextRef="#ctx0" brushRef="#br0" timeOffset="197922.41">2316 12082 988 0,'0'0'145'0,"0"0"-110"0,0 0 5 15,0 0 12-15,0 0 21 16,0 0 91-16,0 0 61 16,-21 15 26-16,13-15 22 15,4 3-15-15,0-3 10 0,4 0-21 16,0 0-71-16,0 0-11 15,0 0-89-15,0 0-35 16,0 0-23-16,6 0-18 16,15 0 1-16,6 0 8 15,12-3-7-15,11-1 11 16,10-3-4-16,13-4-1 16,27-4-3-1,31-6-4-15,31-7-1 16,6 0 0-16,-27 4 6 0,-41 6-6 15,-40 6-1-15,-13 2 0 0,2 0 1 16,-2-2-1 0,0 2 1-16,-10 2 0 0,-3 0 0 15,-5 0 0-15,0 2 0 16,0-2 1 0,0 2-1-16,0 0 0 0,0 0 0 15,0 0-1-15,-5 2 0 16,1 0-5-16,-3 2 7 0,-4-1-1 31,-1 2 0-31,1-1 0 0,1-2 0 0,0 0 0 16,2 0 1-16,-1 0 0 15,-1-2-1-15,0 2 11 16,-6 0-5 0,-2 1-6-16,-4 2 6 15,-3 1-5-15,-2 0 11 0,3 0-2 16,-3 0 1-16,2 0-11 15,-2 0 9-15,-2 0-9 16,3 0 15 0,-3 0 8-16,0 0-16 0,0 0 1 15,0 0-8-15,0 0-168 0,-11 0-681 16</inkml:trace>
  <inkml:trace contextRef="#ctx0" brushRef="#br0" timeOffset="198664.03">8 12579 576 0,'0'0'515'0,"0"0"-443"16,0 0 101-16,0 0-38 15,0 0-47 1,0 0-40-16,0 0-24 0,2-31-8 15,21 26-9-15,8-1-6 16,11 2-2-16,-3 0-65 16,-8 0-428-16</inkml:trace>
  <inkml:trace contextRef="#ctx0" brushRef="#br0" timeOffset="199894.32">265 12647 958 0,'0'0'393'0,"0"0"-181"0,0 0 52 16,0 0-69-16,0 0-84 15,0 0-15-15,0 0-16 16,-7 0-17 0,7 0 43-16,0 0 28 0,0 0 19 15,0 0-13-15,0 0-51 16,0 0-43-16,0 0-28 16,5 0-11-16,10 0 1 15,10 0 5-15,8-4 34 16,9-4 5-16,7-4 8 15,7 0 17-15,2-4-37 16,5 0 18-16,1-4-2 16,5 0-1-16,0 0-8 0,2-1-22 15,3-1-14 1,-3 3 5-16,3-2-15 0,-1 3 11 16,0 0-5-16,-1 2-7 15,-1 2 6 1,-6 2-6-16,-5-2 0 0,0 4 0 15,-4-2 0-15,0 0-6 16,1 0 6-16,-1 0 0 16,0-2 2-16,-2 2-1 15,-1-2 0-15,0 2 0 0,-1 0-1 16,-6 0 0 0,1 2 0-16,-3 0 0 0,-3 2 6 15,-1-1 1-15,0 2 11 16,1-1-6-16,-2 0-12 15,3-1 0-15,-1 4 0 16,-3-3 0-16,2-1 8 16,-1 4-7-16,2-1 1 15,-1-1 11-15,2 3-5 16,1-2 5-16,1 2 2 16,1 0 3-16,-1 3 9 15,1-6-4-15,-1 3-5 16,-2-2 4-16,-1-2-5 0,-3 0-7 15,0-2 11-15,-5 0 3 16,2 0 3 0,2-2-13-16,-4 2-4 0,3 2-5 15,-3-2-5-15,3 2 0 16,-1 2-1-16,6-4 2 16,-1 2 0-16,4-4 0 15,1 2 8-15,3-2-9 16,0 2 0-16,-2-2-1 15,-3 2 1-15,-6 2 0 16,-3 0 6-16,-5 2-6 0,0 0 1 16,0 0 10-16,0 0-11 15,4 0 9-15,3-2-7 16,1 0-2-16,4 0 15 16,-1-2-14-1,-2-2 0-15,-1 2 13 16,0-2-7-16,-4 2 18 15,-4 1-25-15,-5 1 0 0,0 1 0 16,-1-1 0-16,0 1 0 16,-2 0 0-16,4-1 0 0,2-1 0 15,0 0 0-15,-1-2 0 16,1 1 0 0,-1 0 0-16,1 2 0 0,-4 0 0 31,-3 0 0-31,-5 4 0 0,-1 0 0 0,-3 0 0 15,0 2 0-15,-2-2 0 16,2 2 0-16,0 0 0 31,3-2 0-31,1 2 0 0,1-2 0 16,-3 0 0-16,1 2 0 16,-3-2 0-16,-7 4 0 15,0 0 0-15,-4 0 0 16,0 0 0-16,0 0 0 15,0 0 0-15,-21 0 0 16,-13 0-204-16,-11 0-1426 0</inkml:trace>
  <inkml:trace contextRef="#ctx0" brushRef="#br0" timeOffset="-208267.75">2007 11753 2457 0,'0'0'649'16,"0"0"-297"-16,0 0-22 16,0 0-22-16,0 0-308 15,0 0 0-15,4-2 0 16,8 2 0-16,1 14 0 16,3 1 0-16,-1 6 0 15,-1-5 0-15,-1 0 0 0,-2-6 0 16,-2-4 0-16,-2-6 0 15,4 0 0-15,5-8 0 16,8-26 0-16,23-33 0 16,26-38 0-16,3-4 0 15,-1 9 0-15,-1 16 0 16,-18 35 0-16,-3 9 0 16,-6 8 0-16,-18 22 0 15,-20 10 0-15,-27 49 0 16,-22 6-372-16,-12 2-1060 0</inkml:trace>
  <inkml:trace contextRef="#ctx0" brushRef="#br0" timeOffset="-156810.66">15319 16114 2169 0,'0'0'561'0,"0"0"-477"15,0 0 116-15,0 0-38 16,0 0-80-16,0 0-44 15,-33 0-14-15,33 0 47 16,14 0 61-16,7 0-16 16,14 0-17-16,15 0 0 15,17 2-24-15,34-2-32 16,30 0-19-16,27 0-12 16,5 0 0-16,-29 0-11 15,-34-2 6-15,-36 2 5 0,-10 0-6 16,4 0 12-16,-3 0-12 15,-1 0-5-15,-16 0 8 16,-14 0-9-16,-5 0 0 16,-11 0-1-16,-1 0 1 15,-5 0-86-15,-2 0-190 16,-11 2-346-16,-12-2-445 0</inkml:trace>
  <inkml:trace contextRef="#ctx0" brushRef="#br0" timeOffset="-156479.64">15491 16208 2221 0,'0'0'716'16,"0"0"-588"-16,0 0 90 15,0 0 17-15,0 0-109 16,0 0-83-16,0 0 20 15,123-12 26-15,-19 12-41 16,35 0 1-16,30-2-17 16,5-14-23-16,-27 2 4 15,-43 2-7 1,-39 6 2-16,-16-2 0 0,-2 2-7 0,-9 2-1 16,-4-4 2-16,-22 8 5 15,-7-4 37-15,-5 4-14 16,0 0-30-16,0 0 0 15,4 0-56-15,19-2-242 16,-1-2-487 0,5 0-591-16</inkml:trace>
  <inkml:trace contextRef="#ctx0" brushRef="#br0" timeOffset="-156337.96">17153 16174 2440 0,'0'0'956'0,"0"0"-673"31,0 0-23-31,0 0-103 16,0 0-157-16,0 0-147 15,0 0-907-15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50:42.091"/>
    </inkml:context>
    <inkml:brush xml:id="br0">
      <inkml:brushProperty name="width" value="0.05292" units="cm"/>
      <inkml:brushProperty name="height" value="0.05292" units="cm"/>
      <inkml:brushProperty name="color" value="#FF0000"/>
    </inkml:brush>
  </inkml:definitions>
  <inkml:trace contextRef="#ctx0" brushRef="#br0">15905 5394 2342 0,'0'0'667'0,"0"0"-399"16,0 0 12-16,0 0-117 15,0 0-89-15,0 0-29 16,-2-12 18-16,2 10 30 15,0 2 8-15,0-2-101 16,0 2 0-16,0-2 0 0,0-2 0 16,0 2 0-16,0-2 0 15,0 2 0-15,0 0 0 16,0 2 0-16,0 0 0 16,0 0 0-1,0 0 0-15,8 18 0 0,9 6 0 16,7 4 0-16,10 4 0 15,3-4 0-15,9-4 0 16,-2-8 0-16,5-6 0 16,-3-6 0-16,0-4 0 0,0 0 0 15,-1-2 0-15,1-14 0 16,4-2 0-16,0-4 0 16,2 4 0-16,-3 2 0 15,-7 4 0-15,-9 6 0 16,-4 6 0-16,-4 0 0 15,-4 0 0-15,-2 8 0 16,4 4 0-16,-1 2 0 16,2-2 0-16,5-2 0 0,0 0 0 15,2-6 0 1,2-2 0-16,2-2 0 0,2 0 0 16,5-10 0-16,1-8 0 15,-1-6 0 1,0 0 0-16,-3 0 0 0,-8 2 0 15,-5 8 0 1,-8 4 0-16,-5 6 0 0,1 4 0 16,1 0 0-16,3 0 0 15,7 8 0-15,4 2 0 16,0 0 0-16,2-4 0 0,3-4 0 16,1-2 0-16,3 0 0 15,-1-14 0-15,4-8 0 16,-1-2 0-16,-2-3 0 15,-7 4 0-15,-4 3 0 16,-7 4 0-16,-9 6 0 16,-2 3 0-16,-5 7 0 15,3 0 0-15,2 0 0 16,4 0 0-16,5 7 0 16,3 3 0-1,0-2 0-15,-1-3 0 0,1 0 0 16,-4-5 0-1,-1 0 0-15,-5 0 0 0,-5-14-96 0,-6 0-1198 0</inkml:trace>
  <inkml:trace contextRef="#ctx0" brushRef="#br0" timeOffset="-161596.24">10060 13553 1699 0,'0'0'675'0,"0"0"-523"15,0 0 213-15,0 0 97 16,0 0-226-16,0 0-92 16,73-4-24-16,-60-6-20 15,3-4-17-15,2-10-47 16,6-8-12-16,5-6-24 15,4 0 0-15,4 4-3 16,0 8-17-16,-1 9-4 16,-1 17 17-16,-1 3-16 15,-5 29 23-15,-5 16-1 0,-6 6 1 16,-5 2 2-16,-2-6-2 16,-6-9 0-16,0-14 0 15,-3-10 0-15,2-14 0 16,3-3-1-16,6-6-37 15,34-52-47-15,-5 4-196 16,3 0-653-16</inkml:trace>
  <inkml:trace contextRef="#ctx0" brushRef="#br0" timeOffset="-160170.3">5293 15611 1551 0,'0'0'749'0,"0"0"-461"16,0 0 183-16,0 0-175 16,0 0-86-16,0 0-96 0,0 0-27 15,-20-6-4-15,20 8-17 16,14 18-18-16,8 12-14 16,9 4 2-16,12 0-28 15,7 0-7-15,8-6-1 16,3-12 6-1,3-8 1-15,1-10-6 0,2 0 5 16,0-22-6-16,2-6-5 16,0-10 5-16,-3 0 0 15,-8 8 1-15,-10 6 5 16,-13 12 0-16,-10 12-6 0,-8 0 0 16,1 18 1-16,-3 14 7 15,6 8 9-15,1 4-17 16,3-4 0-16,4 0 0 15,2-14 0-15,3-4 0 16,1-8 0-16,3-10 0 16,4-4 0-16,1-4 0 15,3-14 0 1,1-8 0-16,2 2 0 0,-2 0 0 16,2 8 0-16,-5 8 0 0,4 8 0 15,-4 0 0-15,5 14 0 16,2 8 0-16,3 4 0 15,1-4 0 1,1 1 0-16,-3-10 0 0,-8-3 0 16,-5-10 0-1,-9 0 0-15,-6 0 0 0,-5-4 0 16,-5-10 0-16,-2-8 0 16,3-14-80-16,-5 4-473 15,-3 6-855-15</inkml:trace>
  <inkml:trace contextRef="#ctx0" brushRef="#br0" timeOffset="-158931.52">11167 15306 821 0,'0'0'966'0,"0"0"-616"16,0 0-38-16,0 0 68 15,0 0-18-15,0 0-100 16,0 0-99-16,-10-76-52 15,10 76-25-15,0 10-20 16,3 13-42-16,19 16 18 16,9 1-6-16,14 0-36 15,12-4 6-15,13-10-5 16,8-8 0-16,9-8 10 16,4-10-11-16,5-4 0 0,4-20 0 15,1-6-1-15,-5-2 1 16,-5-4 0-16,-14 10 0 15,-14 0-3-15,-18 12 3 16,-14 10 0 0,-12 4 3-16,-5 8 4 0,1 16 28 15,6 6 1-15,6 2-30 16,6-2 7-16,7-4-13 16,9-4 0-16,5-8 0 15,3-10 0-15,9-4 0 16,2 0 0-16,6-12 0 15,2-6 0-15,-1-8 0 16,-6 2 0 0,-7 4 0-16,-14 4 0 0,-15 8 0 0,-13 0 0 15,-11 8 0-15,-5 0 0 16,1 0 0-16,-3 8 0 16,4 2 0-16,2 2 0 15,-2 2 0-15,1-8 0 16,-1-2 0-1,-2 0 0-15,2-4 0 0,-4 0 0 0,0 0 0 16,0 0 0 0,3 0 0-16,3 0-83 0,4-14-214 15,-1-4-431 1,-7 0-780-16</inkml:trace>
  <inkml:trace contextRef="#ctx0" brushRef="#br0" timeOffset="-156099.2">8979 14101 136 0,'0'0'252'0,"0"0"17"16,0 0 2-16,0 0-25 31,0 0-58-31,0 0 5 0,19-44-15 0,-19 42 14 16,0-1 50-16,0 2-1 16,0 1-8-1,0 0 12-15,0 0-21 0,0 0-44 16,0 0-23-16,7 0-47 15,11 0-7-15,9 14-4 16,11 5-33-16,11 4-21 0,9-1-24 16,13-2-4-1,7-4-2-15,7-8-14 16,6-8 14-16,2 0-8 0,1-10-7 31,-3-6 12-31,-8-2-11 16,-10 4 1-16,-10 1-2 15,-7 8-2-15,-9 5 2 16,-3 0 0-16,0 0 26 16,5 8 17-16,7 6-5 15,7 2-8-15,6-2-30 0,9 2 0 16,4-4 0-16,3-2 0 16,-5-2 0-16,-7-4 0 15,-12-4 0-15,-19 0 0 16,-13 0 0-16,-11 0 0 15,-12 0 0-15,-1 0 0 16,-3 0 0-16,16-8 0 0,0-6-161 16,4-4-830-16</inkml:trace>
  <inkml:trace contextRef="#ctx0" brushRef="#br0" timeOffset="-155226.22">16902 14071 1696 0,'0'0'606'16,"0"0"-397"-16,0 0 77 15,0 0 10-15,0 0 4 0,0 0-114 16,0 0-5-16,166 42-50 16,-72-42-34-16,38 0-31 15,46-2-39 1,16-12-12-16,-5 0-15 16,-41 2 0-16,-53 6 0 0,-32 2-32 15,-21 0-52-15,-13 2-69 16,-18-2-99-16,-11 1-23 15,-80 3-221-15,-9 0-220 16,-7 0-187-16</inkml:trace>
  <inkml:trace contextRef="#ctx0" brushRef="#br0" timeOffset="-154960.78">17073 14135 1530 0,'0'0'561'16,"0"0"-258"-16,0 0 237 0,0 0-221 31,0 0-90-31,0 0-118 16,0 0-9-16,118-8 7 15,9 4-52-15,38 0-39 16,-11-4-17-16,-29 4 9 0,-43-1-10 16,-33 4 0-16,-5 1 0 15,-5-4 0-15,-10 2-1 16,-16 0 2-16,-11 2 5 15,-2 0 33-15,0 0-3 16,0-2-13-16,-4 0-23 16,4-8-92-16,0 2-377 15,4-2-766-15</inkml:trace>
  <inkml:trace contextRef="#ctx0" brushRef="#br0" timeOffset="-154802.55">18664 14069 2706 0,'0'0'749'15,"0"0"-560"-15,0 0 9 16,0 0-198-16,0 0-130 16,0 0-360-16,0 0-534 0</inkml:trace>
  <inkml:trace contextRef="#ctx0" brushRef="#br0" timeOffset="-153323.96">16463 15119 1490 0,'0'0'391'0,"0"0"-90"15,0 0 79-15,0 0-23 16,0 0-79-16,0 0-67 16,0 0 2-16,-70 0-42 15,70 0-40-15,0 0-19 16,0 0-51-1,0 0-61-15,23 4 0 0,41 0 0 16,59 1 0-16,64-5 0 16,43 0 0-16,22 0 0 15,-1-5 0-15,-16 3 0 16,-11 2 0-16,-18 0 0 0,-50 0 0 16,-48 0 0-16,-43 4 0 15,-30-1 0-15,-10-2 0 16,-11-1 0-16,-12 0 0 15,-2 0 0-15,-31 0 0 16,-14 0-17-16,-8-4-146 16,-44-2-287-16,18-2-298 15,-4 4-244-15</inkml:trace>
  <inkml:trace contextRef="#ctx0" brushRef="#br0" timeOffset="-153023.92">16690 15326 1850 0,'0'0'631'0,"0"0"-390"15,0 0 223-15,0 0-186 16,0 0-75-16,0 0-109 0,0 0 38 16,73 16-36-16,74-24-51 15,61-16-21-15,33-2-22 16,-1 4-1-16,-15 8-1 15,-42 10 0-15,-41 0 0 16,-39 4 4-16,-38 0-3 16,-25 0-1-16,-14 0 2 15,-7 0-1-15,-11 0 26 16,-8 0-27-16,-8 0 0 16,-11 0 0-16,11 0-68 15,6 0-196-15,2 0-668 0</inkml:trace>
  <inkml:trace contextRef="#ctx0" brushRef="#br0" timeOffset="-152157.39">24399 15298 2535 0,'0'0'576'0,"0"0"-273"15,0 0 152-15,-127-4-228 0,127 4-227 16,6 0 0-16,57 4 0 16,55 0 0-16,56-4 0 15,32 0 0-15,12 0 0 16,-10 0 0-16,-21-8 0 15,-12 0 0-15,-39 2 0 16,-40 2 0-16,-41 4 0 16,-21-6 0-16,-12 2 0 15,-13 0 0-15,-9-4 0 16,-29 2 0-16,-31 2-59 16,-21 4-212-16,-66 0-215 15,22 1-316-15,3 12-299 0</inkml:trace>
  <inkml:trace contextRef="#ctx0" brushRef="#br0" timeOffset="-151923.55">24332 15428 2032 0,'0'0'652'0,"0"0"-312"16,0 0 124-16,0 0-225 16,125 4-77-16,47-22-71 15,30 0-35-15,12 0-29 16,-19 2-26-1,-33 4 16-15,-35 4-2 0,-36-2-15 16,-31 4 0-16,-24 4 0 0,-5-2 0 16,-6 0 0-16,-12-4 0 15,-13 2 0-15,0-2-35 16,-18 0-212-16,-2 2-337 16,9 2-804-16</inkml:trace>
  <inkml:trace contextRef="#ctx0" brushRef="#br0" timeOffset="-151763.74">26023 15480 2718 0,'0'0'643'16,"0"0"-418"-16,0 0 21 16,0 0-246-16,0 0-454 15,0 0-992-15</inkml:trace>
  <inkml:trace contextRef="#ctx0" brushRef="#br0" timeOffset="-60569.24">12156 17169 2510 0,'0'0'549'0,"0"0"-416"15,0 0 129-15,0 0-98 16,0 0-88-16,0 0-16 15,56 106 20-15,-10-66 5 16,8-4-22-16,6-4 5 0,11-6-22 16,25-16-46-16,33-10 0 15,41-36 0-15,19-18 0 16,2-8 0-16,-16 4 0 16,-28 22 0-16,-34 14 0 31,-28 8 0-31,-29 10 0 0,-14 4 0 15,1 0 0-15,-6 10 0 16,3 8 0-16,-9 4 0 16,-2 4 0-16,0 0 0 15,2 2 0-15,5-6 0 16,2 0 0-16,7-12 0 16,3-6 0-16,6-4 0 15,4-4 0-15,4-20 0 16,-2-2 0-16,-4 4 0 15,-12 0 0-15,-12 4 0 16,-10 8 0-16,-13 6 0 16,-4 4 0-16,-3 0 0 0,3 0 0 15,10 4 0-15,38-4 0 16,1 0-252-16,4 0-1952 0</inkml:trace>
  <inkml:trace contextRef="#ctx0" brushRef="#br0" timeOffset="-59101.09">19061 17120 1888 0,'0'0'667'0,"0"0"-487"16,0 0 147-16,0 0-67 15,0 0-129-15,0 0-60 16,8 35 35-16,17-11 17 16,4 2-24-16,2 0-39 15,3-8-18 1,8 0-4-16,7-8-1 0,9-10-4 16,7 0 1-16,10-10-34 15,5-12 0-15,3-10 0 16,1-2 0-1,-1 6 0-15,-5-3 0 0,-5 13 0 16,-6 9 0-16,-7 9 0 16,-4 0 0-16,-4 26 0 0,1 6 0 15,2 4 0-15,6 0 0 16,5 0 0-16,6-6 0 16,4-8 0-16,2-12 0 15,4-6 0-15,1-4 0 16,1-8 0-16,0-16 0 15,1-2 0-15,-8 0 0 16,-9 4 0-16,-7 8 0 0,-15 4 0 16,-5 10 0-1,-8 0 0-15,-2 10 0 0,0 8 0 16,3 4 0-16,3 0 0 16,6 4 0-16,1-8 0 15,6-4 0 1,3-6 0-16,5-8 0 0,0 0 0 15,0-4 0 1,-7-8 0 0,-4-6 0-16,-12 4 0 15,-10 6 0-15,-9 2 0 16,-10 2 0-16,-3 4 0 0,-1-4 0 16,-2 4 0-16,0 0 0 15,0 0 0-15,0 0 0 16,0 0 0-16,0 0 0 15,0 0 0-15,0 0 0 16,0 0 0-16,0 0 0 16,0-4-525-16,0-2-1344 0</inkml:trace>
  <inkml:trace contextRef="#ctx0" brushRef="#br0" timeOffset="-58027.51">25984 17151 1969 0,'0'0'598'15,"0"0"-113"-15,0 0-117 16,0 0-44-16,0 0-148 15,0 0-53-15,0 0-70 16,0 26-53-16,2-12 0 16,11 0 0-16,7 0 0 15,9-2 0-15,11-6 0 16,11-2 0-16,16-4 0 0,11 0 0 16,9-6 0-1,2-12 0 1,2-2 0-16,-4 0 0 0,-4 4 0 15,-5-2 0-15,-10 4 0 0,-7 4 0 16,-8 2 0-16,-5 3 0 16,-6 5 0-16,-3 0 0 15,2 0 0-15,-1 0 0 16,-2 0 0-16,-3 0 0 16,1 0 0-16,0 5 0 15,-5-1 0-15,3 0 0 0,-3-3 0 16,2 3 0-16,0 1 0 15,1-1 0 1,-1 0 0-16,0-4 0 0,-1 1 0 16,-3 4 0-16,0-5 0 15,-7 4 0 1,-2-4 0-16,-4 0 0 0,-8 0 0 16,-8 0-9-16,0 0-548 15,-8 0-806-15</inkml:trace>
  <inkml:trace contextRef="#ctx0" brushRef="#br0" timeOffset="-56303.36">4500 17991 2170 0,'0'0'553'16,"0"0"-466"-16,0 0 23 15,0 0 12 1,0 0-76-16,0 0-37 0,0 0 4 0,-11-18 16 16,9 18 88-1,0 0 8-15,2 0-11 0,-2 0-12 16,2 8-22-16,0 2-40 16,4 12-10-16,20 8 3 15,12 10 44 1,15 6-37-16,9 2 7 0,10-2-5 15,5-6-20 1,1-5-7-16,0-15 6 0,-1-12-12 16,-5-8 5-16,-3-4-2 15,-7-20 5-15,-4-11-17 16,-10-1 0-16,-6 0 0 16,-9 7 0-16,-6 4 0 0,-7 7 0 15,-7 10 0-15,-1 8 0 16,4 0 0-16,11 8 0 15,8 10 0-15,14 7 0 16,11 0 0-16,6-3 0 16,6-8 0-16,-1-10 0 15,0-4 0 1,-3-7 0-16,-5-26 0 0,-3 1 0 16,-9-8 0-1,-9 8 0-15,-11 2 0 16,-10 8 0-16,-7 12 0 15,-5 6 0-15,-3 4 0 16,8 0 0-16,7 8 0 16,12 12 0-16,17 0 0 15,14 0 0-15,9-8 0 16,10-6 0-16,-4-6 0 16,-1 0 0-16,-11-14 0 15,-11 0 0-15,-13-4 0 16,-12 6 0-16,-9 2 0 15,-6 6 0-15,-8 4 0 16,1 0 0-16,0 0 0 0,4 0 0 16,7 8 0-16,4 2 0 15,7 2 0-15,0-2 0 16,0-2 0-16,2-4 0 16,9-4 0-16,-7 0-275 15,-4 0-715-15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3:59:10.787"/>
    </inkml:context>
    <inkml:brush xml:id="br0">
      <inkml:brushProperty name="width" value="0.05292" units="cm"/>
      <inkml:brushProperty name="height" value="0.05292" units="cm"/>
      <inkml:brushProperty name="color" value="#FF0000"/>
    </inkml:brush>
  </inkml:definitions>
  <inkml:trace contextRef="#ctx0" brushRef="#br0">19589 7095 2179 0,'0'0'701'0,"0"0"-481"0,0 0 136 16,0 0-71-1,0 0-106-15,0 0-97 0,-23-11 12 16,25 11-94-16,23 0 0 16,20 6 0-16,39 6 0 15,59-5 0-15,60-7 0 16,24 0 0-16,-2-14 0 15,-31-7 0-15,-65 6 0 16,-35 0 0-16,-38 7 0 16,-25 0 0-16,-10 4 0 15,-7 0 0-15,-9 0 0 0,-5 4 0 16,-31 0 0-16,-67 0-104 16,6 12-625-16,-3 6-456 0</inkml:trace>
  <inkml:trace contextRef="#ctx0" brushRef="#br0" timeOffset="331.03">19397 7389 2702 0,'0'0'640'16,"0"0"-406"-16,0 0 103 0,0 0-154 15,0 0-183-15,234-16 0 16,-46 0 0-16,34-2 0 15,16-2 0-15,-6 0 0 16,-29 2 0-16,-20 0 0 16,-45 2 0-16,-43 4 0 15,-41 2 0-15,-23 2 0 16,-8 4 0-16,-6-2 0 16,-5 3 0-16,-8 2 0 15,-4 1 0 1,0 0 0-16,2 0 0 0,5 0 0 0,6 0 0 15,7 0 0 1,9 1 0-16,-4 13-158 0,-12 1-1717 0</inkml:trace>
  <inkml:trace contextRef="#ctx0" brushRef="#br0" timeOffset="6109.78">9471 8251 1998 0,'0'0'574'0,"0"0"-362"15,0 0 79-15,0 0-46 16,0 0-117-16,0 0-56 0,16 34 95 16,-6-12-26-16,2 7-11 15,1 3-43-15,1 0-36 16,1 2-51-16,1-2 0 15,6-4 0-15,5-8 0 16,10-10 0-16,17-10 0 16,31-20 0-16,35-40 0 15,43-30 0-15,15-11 0 16,-7 7 0 0,-34 24 0-16,-44 28 0 0,-26 16 0 15,-20 8 0-15,-5 1 0 16,-6 3 0-16,-10 5 0 15,-13 4 0-15,-7 5 0 0,-6 0 0 16,0 0 0-16,0 0 0 16,2 5 0-16,2 9 0 15,-4 10-62-15,0-2-684 16,-12-2-2149-16</inkml:trace>
  <inkml:trace contextRef="#ctx0" brushRef="#br0" timeOffset="9073.77">17766 9394 1228 0,'0'0'562'0,"0"0"-237"0,0 0 2 16,0 0-7-16,0 0-66 15,0 0-62 1,-14-2-28-16,12 2-17 0,2-2-10 16,0 2-34-16,0 0-34 15,0-2 9 1,0 2-42-16,0-2-7 0,0 2-2 0,0 0-6 15,0 0 7-15,0-1-5 16,0 1 3-16,0 0-26 16,0-3 0-1,0 3 0-15,0-1 0 16,14 1 0-16,13 0 0 0,13 0 0 16,16 0 0-1,33 0 0-15,42 0 0 0,52 0 0 16,24 0 0-16,4 1 0 15,-12 5 0-15,-28 2 0 32,-10 0 0-32,-34-4 0 0,-29 1 0 15,-31-4 0-15,-20-1 0 16,-1 0 0-16,-5 0 0 16,-8 0 0-16,-16 0 0 15,-10 0 0-15,-7 0 0 16,0 0 0-16,0 0 0 15,-7 0 0-15,-15 3-162 16,-40 2-290-16,1-1-235 0,-3 1-133 16</inkml:trace>
  <inkml:trace contextRef="#ctx0" brushRef="#br0" timeOffset="9406.87">18169 9571 1778 0,'0'0'576'0,"0"0"-336"15,0 0 255-15,0 0-230 0,0 0-31 16,0 0-102-16,0 0-22 16,63 0-4-1,30 2-59-15,43-2-13 0,47 0-16 16,18 0-9-16,-6 0 0 15,-21-2-9-15,-51-6 0 16,-29 2 0-16,-32 2-18 16,-20 2 9-16,-3 0 8 15,-10-3 1-15,-8 4 9 16,-9 1-7-16,-10 0 17 16,-2 0-19-16,4 0-12 0,21 0-172 15,1 0-425 1,5 0-480-16</inkml:trace>
  <inkml:trace contextRef="#ctx0" brushRef="#br0" timeOffset="10240.14">23651 9465 1219 0,'0'0'409'15,"0"0"-111"-15,0 0 176 0,0 0-96 16,-114-21-99-16,98 20-73 16,3 1 45-16,2-3-41 31,4 3-36-31,5 0-30 0,2-1-90 0,0 1-54 15,7 0 0 1,28 0 0-16,44 0 0 0,65 0 0 16,67-3 0-16,41-1 0 15,5 0 0-15,-19 2 0 16,-42-2 0-16,-23 0 0 16,-42 0 0-16,-38 0 0 15,-35 0 0 1,-22 1 0-16,-7-1 0 15,-10-1 0-15,-3 3 0 16,-12 2 0-16,-4-2 0 16,0 2 0-16,-6 0 0 15,-12 0-84-15,-26 0-457 16,-2 0-326-16,0 6-603 0</inkml:trace>
  <inkml:trace contextRef="#ctx0" brushRef="#br0" timeOffset="10641.26">24125 9513 1721 0,'0'0'576'0,"0"0"-414"16,0 0 294-16,-127-2-167 15,110-2-68-15,9 2-42 16,8 0-25-16,0 0-19 15,14 2-52-15,22 0-31 16,15 0 16-16,40 0-68 0,47 0 0 16,54 0 0-16,21 6 0 15,-1 2 0-15,-25-2 0 16,-35-2 0-16,-36-3 0 16,-33-1 0-16,-35 0 0 15,-19 0 0-15,-6 0 0 16,-10 0 0-16,-1 0 0 15,-12 0 0-15,0 0 0 16,0 0 0-16,0-1 0 0,-5 1 0 16,2 0 0-1,3 0 0-15,0 0 0 0,-9 0-180 16,-1 6-560-16,-6-2-894 0</inkml:trace>
  <inkml:trace contextRef="#ctx0" brushRef="#br0" timeOffset="11965.91">28227 9338 922 0,'0'0'230'16,"0"0"62"0,0 0 45-16,-120-8-34 15,87 8-40-15,6-2-12 16,4 2-28-16,7 0-36 15,5 0-15-15,7 0-32 16,4-2 5-16,9 2 29 16,47-2-59-16,57-2-31 15,72 2-24-15,44 2-39 0,23 0 9 16,-5 4-13-16,-31 8 1 16,-21-2-2-16,-43 0-15 15,-48-6-2-15,-40 1-4 16,-24-4 5-16,-11-1-5 15,-11 0 5-15,-9 0 0 16,-9 0 0-16,-27 0-37 16,-19 0-140-16,-37 8-164 15,12 1-501-15,0-2-586 0</inkml:trace>
  <inkml:trace contextRef="#ctx0" brushRef="#br0" timeOffset="12265.75">28390 9490 2313 0,'0'0'389'0,"0"0"-26"16,0 0 110-16,0 0-228 0,0 0-152 16,142 0 13-16,-43 0 8 15,30 0-114-15,29 0 0 16,4 0 0-16,-25 0 0 15,-37 0 0-15,-38 0 0 16,-11 0 0-16,2 0 0 16,-1 0 0-16,-3 0 0 15,-15 0 0-15,-15-1 0 16,-5 1 0-16,-10 0 0 16,-6 0 0-16,-21 10-276 15,-14 2-820-15</inkml:trace>
  <inkml:trace contextRef="#ctx0" brushRef="#br0" timeOffset="13294.37">3440 10349 2329 0,'0'0'582'16,"0"0"-347"-16,0 0 133 0,0 0-42 15,0 0-155-15,0 0-86 16,0 0-85-16,-103 18 0 15,125-16 0-15,18 2 0 16,16-2 0-16,18-2 0 16,30 0 0-16,-1 0 0 15,6-10 0-15,-2-4 0 16,-29 4 0-16,-3 0 0 16,-19 2 0-16,-22 2-18 15,-20 4-159-15,-14 2-147 16,-52 4-190-16,-8 12-291 15,-7 4-78-15</inkml:trace>
  <inkml:trace contextRef="#ctx0" brushRef="#br0" timeOffset="13543.37">3351 10557 1610 0,'0'0'499'0,"0"0"-215"16,0 0 235-16,0 0-181 15,0 0-103-15,0 0-71 16,0 0-29-16,-27 17-42 15,100-23-24-15,45-11-18 16,34 1-29-16,-3 0-13 0,-28 2 18 16,-42 6-27-16,-34 2 6 15,-7 2-4-15,-7 0-2 16,-6 0 0 0,-16 4 0-16,-9 0 1 0,0 0-1 15,0 0-122-15,0 6-256 16,4 2-718-16</inkml:trace>
  <inkml:trace contextRef="#ctx0" brushRef="#br0" timeOffset="14432.46">8963 10319 1472 0,'0'0'906'0,"0"0"-579"16,0 0 21-1,0 0 34-15,0 0-85 0,0 0-162 16,0 0-45-16,9-4-6 31,29 4-29-31,35 4-55 0,48 2 0 0,57-2 0 16,31-4 0-1,5 0 0-15,-11 0 0 16,-38 0 0-16,-35 0 0 0,-35 0 0 31,-32-6 0-31,-21 0 0 0,-7 2 0 16,-4-2 0-16,-8 2 0 16,-17 2 0-16,-6 2 0 15,-4 0 0-15,-27 0-47 16,-13 0-275-16,-55 20-196 15,7 2-332-15,-1 0-455 0</inkml:trace>
  <inkml:trace contextRef="#ctx0" brushRef="#br0" timeOffset="14731.25">8789 10586 1288 0,'0'0'1055'15,"0"0"-860"-15,0 0 149 16,0 0 33-16,0 0-88 16,0 0-143-16,0 0-25 15,97 0 16-15,-9-3-64 16,42-2-31-16,39-4-13 16,9-3-29-16,-7 1 0 15,-37 0 0-15,-42 5 0 16,-28 1 0-16,-15 0 0 0,-4 1 0 15,-7 0 0 1,-5 0 0-16,-17 2 0 0,-10 2 0 16,-3 0 0-16,-3 0 0 15,0 0-32-15,6-4-154 16,0-2-366-16,2 0-543 0</inkml:trace>
  <inkml:trace contextRef="#ctx0" brushRef="#br0" timeOffset="14937.28">10465 10668 2808 0,'0'0'675'16,"0"0"-433"-16,0 0-14 15,0 0-222-15,0 0-6 16,0 0-475-16,0 0-731 0</inkml:trace>
  <inkml:trace contextRef="#ctx0" brushRef="#br0" timeOffset="40372.15">1171 12653 2150 0,'0'0'723'31,"0"0"-514"-31,0 0 104 16,0 0-118-16,0 0-133 16,0 0-35-16,-22-10-15 15,22 10 22-15,2 16 80 16,10 10-4-16,3 8-34 15,1 8-5-15,1-2-71 16,1-2 0-16,-2-8 0 16,2-12 0-16,2-11 0 15,11-7 0-15,13-25 0 0,31-39 0 16,25-38 0 0,0-6 0-16,-5 7 0 0,-12 11 0 15,-18 28 0-15,-3 2 0 16,-4 4 0-16,-20 17 0 15,-14 18 0-15,-15 10 0 16,-5 10 0-16,-4 1 0 16,0 0 0-16,0 0 0 15,5 6 0-15,-3 21-33 16,3 0-587-16,-5-1-1199 0</inkml:trace>
  <inkml:trace contextRef="#ctx0" brushRef="#br0" timeOffset="44333.5">26482 13316 1640 0,'0'0'319'16,"0"0"-86"-16,0 0 126 0,-133-18-18 15,108 14-110-15,7 3-50 16,10-3 24-16,3 2-44 15,5 2-28-15,0-3 10 16,0 2-50 0,22-2-36-16,36-2-57 0,45-4 0 15,51 0 0-15,26 3 0 16,7 3 0-16,-13 3 0 16,-31 0 0-16,-30 0 0 15,-31 5 0-15,-30-4 0 16,-19 2 0-16,-8-3 0 0,-12 0 0 15,-13 0-17 1,-13 0-64-16,-43 0-207 0,-71 4-252 16,9-3-215-16,0 3-199 0</inkml:trace>
  <inkml:trace contextRef="#ctx0" brushRef="#br0" timeOffset="44539.08">26322 13441 1781 0,'0'0'584'15,"0"0"-215"-15,0 0 130 0,0 0-191 16,0 0-108-16,0 0-56 16,136-6-17-16,-34-8-82 15,37-2-28-15,-8 0 2 16,-11 2-16 0,-20 4-6-16,-32 6-17 0,-9 0-86 15,-36 4-215-15,-23 0-425 16,-18 0-303-16</inkml:trace>
  <inkml:trace contextRef="#ctx0" brushRef="#br0" timeOffset="46770.26">3063 14229 1302 0,'0'0'308'0,"0"0"-32"16,0 0 84-16,0 0-80 0,0 0-106 16,0 0-56-16,0 0 45 15,-5 16-6-15,10 6-22 16,6 8-10-16,7 2-5 16,4 4 15-16,9 3-88 15,9-2-29-15,10-2 0 16,12-9-18-16,9-10 13 15,12-12-8-15,4-4-4 16,2-16 19-16,0-14-19 16,-9-10 0-16,-10-5 29 0,-18 9-22 15,-11 2 46-15,-17 10 6 16,-8 10-6-16,-7 10 12 16,-1 4-19-16,6 0-47 15,9 20 0-15,12 8 0 16,16 6 0-16,9 0 0 15,10-3 0-15,7-9 0 16,4-6 0-16,3-12 0 16,1-4 0-16,0-9 0 0,-3-14 0 15,-6-12 0 1,-7-2 0-16,-7-2 0 0,-13 5 0 16,-9 8 0-16,-11 8 0 15,-4 10 0-15,-3 8 0 16,5 0 0-16,7 14 0 15,5 12 0-15,9 2 0 16,4 2 0-16,9-8 0 16,1-4 0-16,5-9 0 15,0-9 0-15,0 0 0 16,-2-17 0-16,-7-7 0 16,-3-6 0-16,-4 2 0 15,-4 0 0-15,-5 8 0 0,-4 4 0 16,-5 10 0-16,2 6 0 15,-2 0 0-15,0 6 0 16,7 12 0 0,6 2 0-16,8 2 0 0,8-6 0 15,7-6 0 1,5-4 0-16,2-6 0 0,-2 0 0 16,-5-16 0-16,-7 0 0 0,-4-2 0 15,-9 0 0 1,-7 2 0-16,-6 4 0 0,-7 2 0 15,-4 2 0-15,-8 2 0 16,-1 2 0-16,-3 0 0 16,3 0 0-16,1 0 0 15,6-2 0-15,4-2 0 16,15-8 0-16,-4 4-499 16,-10 0-931-16</inkml:trace>
  <inkml:trace contextRef="#ctx0" brushRef="#br0" timeOffset="46863.95">7548 14217 2859 0,'0'0'631'15,"0"0"-440"-15,0 0-191 16,0 0-123-16,0 0-981 0</inkml:trace>
  <inkml:trace contextRef="#ctx0" brushRef="#br0" timeOffset="71970.37">14366 11097 1107 0,'0'0'483'0,"0"0"-258"15,0 0 72-15,0 0-38 16,0 0-81-16,0 0 4 16,-5-16 33-16,13 12-33 0,0 2 35 15,-3 2-41-15,-1 0-53 16,0 0 3-16,1 18-51 16,2 14-8-16,0 6 11 15,-1 8-52-15,0 0-2 16,6-1-23-16,-3-8 0 15,2-5 3-15,3-11-4 16,3-10 0-16,8-11 29 16,10-1-8-16,19-34-21 15,33-25 0-15,31-22 0 0,-3 4 0 16,-9 8 0-16,-19 20 0 16,-32 18 0-16,-4 1 0 15,-9 8 0-15,-17 9 0 16,-16 7 0-16,-4 7 0 15,-5 0 0-15,0 0 0 16,0 0 0-16,0 0 0 16,4 12 0-16,0 4-221 15,-4 0-588-15</inkml:trace>
  <inkml:trace contextRef="#ctx0" brushRef="#br0" timeOffset="81262.48">15957 12855 1551 0,'0'0'330'0,"0"0"-245"16,0 0-36-16,0 0 9 16,0 0-58-16,0 0-9 15,49 0-164-15,-22-1-479 0</inkml:trace>
  <inkml:trace contextRef="#ctx0" brushRef="#br0" timeOffset="82400.99">25495 11437 1746 0,'0'0'592'16,"0"0"-503"-16,0 0 182 16,0 0 44-16,0 0-108 15,0 0-102-15,0 0-5 16,9 23 21-16,-2 7-1 15,-2 6-21-15,-3 2-21 16,0 0-27-16,0-2-24 16,5-7-9-16,1-7 26 15,11-11-31-15,14-11 16 16,21 0 42-16,35-33-71 16,38-32 0-1,35-27 0-15,12-8 0 0,-11 4 0 0,-36 25 0 31,-45 27 0-31,-24 18 0 0,-16 12 0 16,-4 2 0-16,-5 4 0 0,-6 0 0 16,-13 6 0-16,-10 2 0 15,-4 0 0-15,0 0 0 16,0 6 0-16,0 8 0 16,-2 4 0-16,-12 10-30 15,4-2-275-15,-9-8-546 0</inkml:trace>
  <inkml:trace contextRef="#ctx0" brushRef="#br0" timeOffset="108698.7">8689 14080 2133 0,'0'0'343'15,"0"0"-6"-15,0 0 187 16,0 0-290-16,0 0-87 16,0 0-46-16,-67 13-14 0,67-13-15 15,29-4-15-15,42-24-29 16,70-26 5-16,79-31-33 15,57-9 0-15,26-4 0 16,-2 12 0-16,-28 15 0 16,-20 5 0-1,-47 10 0-15,-59 12 0 16,-57 14 0 0,-48 14 0-16,-26 8 0 15,-12 2 0-15,-4 4 0 16,-25 2 0-16,-44 4-95 15,-42 34-259-15,-33 22-198 0,17-4-231 16,19-6-243-16</inkml:trace>
  <inkml:trace contextRef="#ctx0" brushRef="#br0" timeOffset="108999">8647 14415 1117 0,'0'0'1250'0,"0"0"-1025"16,0 0 289-16,0 0-154 16,0 0-128-16,0 0-139 15,0 0-46-15,29-38 49 16,106-7-21-16,71-22-20 16,47-17-23-16,39-13-32 15,11-3 0-15,-4 6 0 16,2-2 0-16,-25 6 0 15,-37 5 0-15,-66 19 0 16,-61 18 0-16,-50 18 0 16,-28 14 0-16,-14 4 0 15,-7 6 0-15,-7 4 0 0,-6 2 0 16,0 8 0-16,-17 38-81 16,-1-2-430-16,0 1-650 0</inkml:trace>
  <inkml:trace contextRef="#ctx0" brushRef="#br0" timeOffset="109632.88">12169 14026 1719 0,'0'0'558'0,"0"0"-232"0,0 0 141 15,0 0-252 1,0 0-55-16,-58-126-63 0,7 100 11 16,-16 8-25-16,-31 12-38 15,0 6 27-15,-4 18-24 16,-1 24-6-16,27 10 12 0,8 8-12 16,25 5-14-1,30-7-12-15,15-10-15 0,49-20 14 16,23-20-15-16,17-12 0 15,7-42 0 1,4-36 0-16,-5-35 0 0,-26-27 0 16,-32-6 0-16,-34 7 0 15,-7 33 0-15,-25 36 0 16,3 22 0-16,-1 17 0 16,1 7 0-16,1 9 0 15,4 10 0 1,7 9 0-16,5 50 0 0,7 45 0 0,0 39 0 15,19 21 0 1,4-5 0-16,0-34 0 16,-5-34 0-16,-1-19 0 15,4-19 0-15,4 0 0 16,4-6 0-16,2-8-179 0,-2-30-501 16,-12-18-296-16,-5-16-755 0</inkml:trace>
  <inkml:trace contextRef="#ctx0" brushRef="#br0" timeOffset="109696.68">12169 14026 776 0</inkml:trace>
  <inkml:trace contextRef="#ctx0" brushRef="#br0" timeOffset="109965.67">12169 14026 776 0,'-42'-110'1286'0,"46"126"-793"0,15 2-114 0,7 3-72 0,7-6-105 16,10-4-62-16,3-6-41 16,-1-5-30-16,-3-4-14 15,-8-14-32-15,-8-8-10 31,-12-4 13-31,-14-2-2 16,0 0 7-16,-14 4-1 0,-15 6 5 16,-4 8 10-16,-7 14-14 15,-3 0 1-15,1 28-32 16,2 14 0-16,9 14 0 16,13 8 0-16,18 1 0 15,2-3 0-15,36-12 0 16,22-12 0-16,16-16 0 15,11-20 0-15,7-4 0 16,-7-32 0-16,-7-14 0 16,-16-13-153-16,-6-22-295 0,-20 12-219 15,-11 11-210-15</inkml:trace>
  <inkml:trace contextRef="#ctx0" brushRef="#br0" timeOffset="111073.24">13047 13758 717 0,'0'0'1014'0,"0"0"-457"16,0 0-252-16,0 0-17 16,0 0-87-16,0 0-87 15,0 0-40-15,0 0 27 16,86 0 72-16,-86 0 4 0,-8 0-56 16,-12-4-35-16,-9 4-52 15,-5 0-10-15,-4 2 9 16,1 22 17-16,1 10-23 15,7 10-27-15,11 8 0 16,12 4 0-16,6 0 0 16,10-3 0-16,27-9 0 15,9-10 0-15,14-10 0 16,3-20 0-16,3-4 0 16,-1-18 0-16,-9-20 0 0,-9-7 0 15,-14-2 0 1,-10 3 0-16,-12 7 0 15,-7 11 0-15,-2 12 0 16,-2 8 0-16,0 6 0 0,0 0 0 16,0 6 0-16,0 16 0 15,0 10 0-15,12 4 0 16,5 1 0-16,8-7 0 16,6-6 0-16,2-12 0 15,5-12 0-15,-2 0 0 16,-5-16 0-16,-7-12 0 0,-7-12 0 15,-11-9 0 1,-6-5 0-16,-6 0 0 0,-23 0 0 16,-7 10 0-16,-7 12 0 15,3 20 0-15,5 12 0 16,8 8 0-16,11 22 0 16,16 8 0-16,0 4 0 15,36-4 0 1,25-8 0-16,16-14 0 0,29-16 0 15,2 0 0-15,4-24 0 16,-2-12-18-16,-22 2-44 0,-1-2 19 16,-25 8 35-1,-22 4 7-15,-20 12 1 16,-15 8 50-16,-5 4 32 0,-11 1-82 16,-20 22 0-16,-12 9 0 15,-4 12 0-15,-2 6 0 16,9 6 0-16,9-4 0 15,15-3 0-15,16-11 0 0,2-14 0 16,29-12 0-16,14-12 0 16,6-12 0-16,3-28 0 15,-5-17 0-15,-7-13 0 16,-7-28 0-16,-16-28 0 16,-19-29 0-16,-2 13 0 15,-23 36 0-15,2 41 0 16,6 45 0-16,-1 8 0 15,-5 12 0 1,2 10 0-16,0 52 0 16,11 41 0-16,7 3 0 0,3-5 0 15,11-14 0-15,20-20 0 16,11-1 0-16,14-2 0 16,7-20 0-16,5-18 0 0,2-24 0 15,-1-2 0 1,0-34 0-16,-7-16 0 15,-6-12 0-15,-9-4 0 0,-11 0 0 16,-17 7 0-16,-13 13 0 16,-6 16 0-16,-12 16 0 15,-22 14 0-15,-5 14 0 0,-4 28 0 32,5 16 0-32,11 9 0 15,16 3 0-15,11-4 0 16,29-10 0-16,34-14 0 15,41-10 0-15,70-28-185 16,-16-4-142-16,-6 0-661 0</inkml:trace>
  <inkml:trace contextRef="#ctx0" brushRef="#br0" timeOffset="112037.68">15651 13190 1607 0,'0'0'757'16,"0"0"-43"-16,0 0-137 16,0 0-136-16,0 0-441 15,0 0 0-15,0 0 0 16,-24 93 0-16,24-11 0 15,0 10 0-15,2-10 0 0,20 6 0 16,12-11 0-16,13-15 0 16,7-22 0-16,3-20 0 15,3-20 0-15,-6-8 0 16,-9-34 0-16,-12-16 0 16,-18-31 0-16,-15-29 0 15,0 4 0-15,-6 14 0 16,-12 24 0-16,7 39 0 15,2 11 0-15,0 14 0 16,4 12 0-16,5 52 0 0,0 41 0 16,2 3 0-16,15-2 0 15,5-11 0-15,7-25 0 16,4-3 0 0,5-2 0-16,0-21 0 15,-7-18 0-15,-4-14 0 0,-7-8 0 16,-5-26 0-16,-4-14 0 15,-6-11 0-15,-2 1 0 16,-3-2 0-16,0 16 0 0,0 16 0 16,0 20 0-16,0 8 0 15,6 24 0-15,5 20 0 16,5 12 0-16,5 2 0 16,8 0 0-16,6-9 0 15,0-13 0-15,1-14 0 16,-5-12 0-16,-2-10 0 15,-4-6 0-15,-4-24 0 16,-3-11 0-16,-5-6 0 16,-1-1 0-16,-5 3 0 15,-3 11 0-15,-2 14 0 16,0 14 0-16,0 6 0 16,5 8 0-16,7 21 0 0,3 4 0 15,8 3 0-15,6-1 0 16,0-9 0-16,0-8 0 15,-4-8 0 1,-2-9 0-16,-5-1 0 0,-5-1 0 16,2-19 0-16,-5-6 0 15,5-9 0-15,-2-6 0 16,3-4 0-16,-1-1 0 16,6 6 0-16,-1 8 0 15,0 8 0 1,2 14 0-16,6 10 0 0,3 0 0 15,2 18 0-15,4 12 0 0,-4 10 0 16,-3 2 0-16,-10-2 0 16,-13 1 0-16,-9-5 0 15,-7-6 0-15,-26-5 0 16,-12-4 0-16,-7-11 0 16,-19-14 0-1,15-20-117-15,10-11-816 0</inkml:trace>
  <inkml:trace contextRef="#ctx0" brushRef="#br0" timeOffset="112164.67">17042 13008 2891 0,'0'0'1033'16,"0"0"-861"-16,0 0-172 0,0 0 0 16,0 0 0-1,0 0 0-15,0 0 0 0,-98-12-186 16,49 24-1221-16</inkml:trace>
  <inkml:trace contextRef="#ctx0" brushRef="#br0" timeOffset="112339.14">15321 13279 2597 0,'0'0'939'16,"0"0"-454"-16,0 0-410 15,141-22-75-15,-5-5 0 0,56-3 0 16,31 1 0-16,-45 6 0 16,-34 5-683-16</inkml:trace>
  <inkml:trace contextRef="#ctx0" brushRef="#br0" timeOffset="112464.66">18153 13186 3251 0,'0'0'828'0,"0"0"-828"0,0 0-217 15,0 0-265 1,0 0-504-16</inkml:trace>
  <inkml:trace contextRef="#ctx0" brushRef="#br0" timeOffset="112811.23">14723 14386 2968 0,'0'0'709'0,"0"0"-443"16,0 0-113-16,0 0-153 15,149-89 0-15,80 31 0 16,66-8 0-16,35 2 0 16,1 6 0-16,-18 9 0 15,-13-1 0-15,-26 4 0 16,-42 4 0-16,-68 4 0 16,-59 12 0-16,-54 10 0 15,-40 6 0-15,-11 2 0 16,-46 8-17-16,-70 0-190 0,-69 26-162 15,-36 22-223 1,37-2-101-16,36-6-146 0</inkml:trace>
  <inkml:trace contextRef="#ctx0" brushRef="#br0" timeOffset="113097.35">14743 14534 2244 0,'0'0'702'15,"0"0"-382"-15,0 0 201 16,0 0-212-16,0 0-309 0,0 0 0 16,0 0 0-16,220-97 0 15,32 37 0-15,49-12 0 16,19 6 0-16,-4 4 0 16,-27 10 0-1,-20 2 0-15,-31 5 0 0,-62 9 0 16,-62 8 0-16,-51 12 0 15,-36 8 0-15,-17 0 0 16,-10 4 0-16,-16 4 0 0,-32 0 0 16,-31 9-269-16,15 6-484 15,15-1-1120-15</inkml:trace>
  <inkml:trace contextRef="#ctx0" brushRef="#br0" timeOffset="113242.67">17719 14087 2838 0,'0'0'1016'0,"0"0"-774"0,0 0-242 15,0 0 0 1,0 0-359-16,0 0-1394 0</inkml:trace>
  <inkml:trace contextRef="#ctx0" brushRef="#br0" timeOffset="138043.42">668 11564 1345 0,'0'0'261'16,"0"0"-8"-16,0 0 15 0,0 0 14 15,0 0-87-15,-120 14-43 16,108-12 27-1,-1 0-20-15,2 2-41 0,2 0-4 16,0 0-15-16,3 0-3 16,3-4-26-16,3 0-13 15,0 0-7-15,3 0 8 0,26-20 35 16,35-18-37-16,43-22 17 16,46-20 1-16,28-5-47 15,14 3-10-15,-2 6-17 16,-14 10 0-16,-6 1 0 15,-35 10 0-15,-33 9 0 16,-37 13 0-16,-20 5 0 16,-6 4 0-1,-7 4 0-15,-10 2 0 0,-19 12 0 0,-6 4 0 16,-6 2 0-16,-25 4 0 16,-11 18-122-1,-16 12-145-15,-58 30-320 0,13-6-240 16,0-1-71-1</inkml:trace>
  <inkml:trace contextRef="#ctx0" brushRef="#br0" timeOffset="138433.64">793 11596 1300 0,'0'0'273'0,"0"0"-28"0,-116 58 82 15,74-38-20-15,5-4-73 0,6-3 8 16,10-5-31-16,5-5-39 15,5 0 0-15,6-3-88 16,5 0-15-16,0 0-34 16,0 0-13-16,16 0 29 15,17-14-10-15,23-13 46 32,39-19 10-32,57-30-50 15,66-26 10-15,32-13-34 16,1 1-23-16,-25 12 0 0,-55 18 0 15,-41 18 0-15,-44 20 0 16,-34 17 0-16,-23 13 0 16,-9 2 0-16,-5 4 0 15,-6 4 0-15,-6 6 0 16,-3 0 0-16,0 0 0 16,0 0 0-16,0 0 0 15,0 6 0-15,0 4-23 16,0-2-49-16,2 0-115 15,7-8-157-15,-3 0-376 16,-1-2-696-16</inkml:trace>
  <inkml:trace contextRef="#ctx0" brushRef="#br0" timeOffset="138560.66">2591 10949 2942 0,'0'0'503'15,"0"0"-233"-15,0 0-87 0,0 0-183 16,0 0-179-16,0 0-763 0</inkml:trace>
  <inkml:trace contextRef="#ctx0" brushRef="#br0" timeOffset="142438.12">5668 15245 1322 0,'0'0'1170'0,"0"0"-879"31,0 0 14-31,0 0 23 16,0 0-124-16,0 0-103 15,0 9-46-15,0 13 38 0,0 0 3 16,10 0-22-16,4-4-17 15,1 0-57-15,8-10 0 16,6-6 0-16,15-2 0 16,19-10 0-16,15-22 0 15,13-6 0-15,7-4 0 16,2 3 0-16,-13 10 0 16,-15 7 0-16,-23 9 0 15,-18 13 0-15,-15 0 0 16,-12 13-246-16,-4 10-494 15,0 4-1023-15</inkml:trace>
  <inkml:trace contextRef="#ctx0" brushRef="#br0" timeOffset="143760.54">12000 16250 1803 0,'0'0'395'16,"0"0"-157"-16,0 0 112 15,0 0-81-15,0 0-134 16,0 0-53-16,0 0-9 16,-33 4 29-16,33-4 9 15,0 0 5 1,0 0-13-16,0 0 13 0,0 0-38 15,11 4-18-15,20-4-23 0,15 0-9 16,24 0-28-16,10 0 0 16,7 0-32-16,-2 0-116 15,-14 0-181-15,-26 0-254 16,-22 0-209 0,-23 0-287-16</inkml:trace>
  <inkml:trace contextRef="#ctx0" brushRef="#br0" timeOffset="143964.75">11907 16431 1950 0,'0'0'540'0,"0"0"-219"0,0 0 53 16,0 0-106-16,0 0-149 15,0 0-61-15,0 0 28 16,139-22-47-16,-74 14-30 15,5-5 0-15,-1 8-9 16,-7-3-29-16,-14 2-134 16,-11 2-62-16,-37 4-267 15,0 0-203-15,-29 0-982 0</inkml:trace>
  <inkml:trace contextRef="#ctx0" brushRef="#br0" timeOffset="145639.03">22278 16333 1627 0,'0'0'319'16,"0"0"-80"-16,0 0 115 15,0 0-115-15,0 0-117 16,0 0-38-16,0 0 26 16,-18 0 3-16,18 0-5 15,0 0 19-15,13 0-7 16,10 0 10-16,14 0-53 16,13 0-31-16,14 0-11 0,12-4-22 15,9 4-1 1,8 0-10-16,-1 0-1 0,-5 0-1 15,-14 0-2-15,-13 0 1 16,-17 0-14-16,-19 0-29 16,-10 0 16-16,-12 0 5 15,-2 0 13-15,0 0-29 16,-19 0-110-16,-10 0-50 16,-35-4-136-16,9-1-302 15,-5 1-285-15</inkml:trace>
  <inkml:trace contextRef="#ctx0" brushRef="#br0" timeOffset="145842.71">22249 16369 1928 0,'0'0'719'16,"0"0"-406"-16,0 0 48 16,0 0-76-16,0 0-129 15,0 0-66-15,0 0-23 16,155 0-23-16,-78 0-32 15,10 0-6-15,2-4-5 0,0 0-1 16,-7-9-49-16,-1-2-239 16,-23 2-343-16,-21-1-537 15</inkml:trace>
  <inkml:trace contextRef="#ctx0" brushRef="#br0" timeOffset="147966.29">2731 17093 1942 0,'0'0'368'0,"0"0"-16"16,0 0-19-16,0 0-86 16,0 0-135-16,0 0-64 15,0 0 39-15,-11 0 22 16,11 4 1-16,0 1-31 0,0 8-11 15,14-4-14-15,5 5-39 16,6 3-3-16,4-11-12 16,6-2 8-16,4-4-7 15,3 0 8-15,2-14-8 16,-1-8 4 0,-5-5-5-16,-5 4-9 15,-11 2 9-15,-6 7-2 0,-10 8-4 16,-3 6 6-1,-3 0 0-15,0 0 0 16,2 0-10-16,-2 0 1 0,5 0 8 0,1 6-6 16,3 2 6-16,2-4-5 15,2-4 6 1,3 0 7-16,4 0-6 0,0 0 8 16,3 0-9-1,-4 0 1-15,-3-4-1 0,-1 4 0 16,-3-4-1-16,-5 4 1 15,-5 0-15-15,0 0-48 16,-2 0-60-16,0 0-111 0,0 4-326 16,-6 2-371-16</inkml:trace>
  <inkml:trace contextRef="#ctx0" brushRef="#br0" timeOffset="148165.62">3382 17183 2371 0,'0'0'305'0,"0"0"-235"0,0 0-70 0,0 0-93 15,0 0-980-15</inkml:trace>
  <inkml:trace contextRef="#ctx0" brushRef="#br0" timeOffset="155129.93">3351 16222 1450 0,'0'0'313'0,"0"0"-182"16,0 0-4-16,0 0-1 16,0 0-51-16,0 0 23 15,-5 0 85-15,1 0-47 0,-6 0-23 16,-2 0-1-16,-7 0-51 16,-3 0-19-16,-4 0-21 15,-3 8-4-15,0 2 3 16,-2 8-19-16,-1 0-1 15,-1 4 3-15,2 5 3 16,0-4-4-16,4 8-2 16,0-5 2-16,2 6 5 15,5-2-4-15,5 2 10 16,-1 0-2-16,5 2-1 0,2 2 14 16,3 0-1-16,1 0-7 15,2 0 5-15,3-5-10 16,0 1-10-16,5-2 14 15,9-6 6-15,6-2 6 16,-1 0-10-16,6-4 4 16,0 0 4-16,2-4-25 15,0 2 9-15,-2-6 2 16,4 2-4-16,-2-2 18 16,0-2-8-16,2 2-1 15,-2-6 2-15,0 0-9 0,0-4 0 16,-1 0 2-16,1 0-4 15,-1 0 10-15,1 0-10 16,-4 0 7-16,-1 0-13 16,-4-4-1-16,0 4 0 15,-3-4-1-15,1 0 1 16,-3 2 7-16,5-2-6 16,-3-4 16-16,6 0-11 15,-4-2-6-15,3 0 1 16,-1 2-1-16,-2-6 1 15,-3 6 11-15,-1-2-10 0,-1 2 22 16,-2-2 7-16,-1-2-13 16,3-2-6-16,-4 0 3 15,1 2-14-15,2-6 20 16,-4 0-12-16,2 4 12 16,-5-4 3-16,3 0-14 15,-5 0 13-15,3 1-10 16,-3-1 2-16,0-4 26 15,-2 4-10-15,0-4-8 16,0-2 2-16,0 2-24 16,0 0 19-16,0-4-5 0,-9 0-5 15,-2 2 11-15,0-6-19 16,-1 4 7-16,0 2-9 16,-2-2 10-16,1 3-10 15,0 5 9-15,-3 0-9 16,3 4 32-1,-6 2-16-15,-1 2 1 16,-6 2 0-16,-3-2-16 0,-9 6-2 16,-2-4-4-16,-4 8-25 15,-2 0-11-15,7 0-79 0,-6 4-120 16,9 8-392-16,11-6-1049 0</inkml:trace>
  <inkml:trace contextRef="#ctx0" brushRef="#br0" timeOffset="155936.38">3592 15262 871 0,'0'0'594'15,"0"0"-349"-15,0 0 34 16,0 0 33-16,0 0-30 15,0 0-70-15,0 0-4 16,-32-99 1-16,27 95-26 0,1 4-11 16,2 0-70-16,2 0-33 15,0 0-28-15,0 17-40 16,0 11-1-16,4 2 0 16,10 6 1-16,1-4 2 15,1-4-3-15,1-12 0 16,1-6 7-16,9-10-1 15,7-6 57-15,8-24-1 16,11-10-32-16,5-13 3 16,5-6-33-16,-1-4 0 15,-2-3 16-15,-8 8-15 16,-10 12 12-16,-11 12-12 16,-13 12 10-16,-7 12 29 0,-7 10-11 15,-4 0-29-15,0 0 0 16,0 0 0-16,0 0 0 15,0 18-81-15,0 4-225 16,0 2-620-16</inkml:trace>
  <inkml:trace contextRef="#ctx0" brushRef="#br0" timeOffset="163965.17">8132 17097 1317 0,'0'0'247'0,"0"0"-160"15,0 0 37-15,0 0 19 16,0 0-41-16,0 0 37 16,-27-23 31-1,23 19 17-15,-1 0-9 0,1 4 0 16,0-4-37-16,-4 4-32 16,4-6-30-16,-2 2-22 0,-1 4-34 15,1-4-7 1,0 0-8-16,2-2 16 0,-2 6 23 15,1 0-18 1,1-4 1-16,0 4-2 0,1 0-1 16,3 0 30-16,-3 0-9 15,3 0-13-15,0 0-1 16,0 0-17-16,0 0-4 16,0 0-4-16,21 0-1 15,12 0 22 1,16 0-6-1,12 0-6-15,14-4 1 0,10-10-13 16,6-2-4-16,1 2-2 16,-1 0 0-16,-10 2 0 15,-13 6 0-15,-17 2 0 16,-12 0 6-16,-16 4-6 16,-11 0 0-16,-5 0 0 15,-5 0 0-15,-2 0 5 16,0 0-5-16,0 0-17 15,0 0-32-15,0 0-53 16,0 0-66-16,-11 0-87 0,-30 0-319 16,4 4-91-16,-3 0-70 15</inkml:trace>
  <inkml:trace contextRef="#ctx0" brushRef="#br0" timeOffset="164296.43">8090 17084 1670 0,'0'0'643'0,"0"0"-440"15,0 0 168-15,0 0-78 16,0 0-74-16,0 0-123 16,0 0-68-16,-14 0 41 15,43 0 8-15,11 0-31 16,11 0-16-16,10 0-9 15,7 0-6-15,11 0-14 16,-2-5 0-16,2-4 0 16,-8 5-1-16,-9 0 1 15,-12 0 0-15,-13 2-1 16,-14 2 6-16,-10 0-5 16,-7-4 20-16,-6 4 14 0,3 0-26 15,-3 0-9-15,5 0-25 16,8 0-187-1,-3 0-415-15,4 0-497 0</inkml:trace>
  <inkml:trace contextRef="#ctx0" brushRef="#br0" timeOffset="169130.63">26939 17137 1137 0,'0'0'510'15,"0"0"-348"-15,0 0 178 16,0 0-19-16,0 0-68 16,0 0-60-16,-80-18-45 15,75 18-39-15,3 0-25 16,-2 0-8-16,0 0-4 0,-2 0 2 15,2 0 5-15,0 0-29 16,-1 0-10-16,3 0-4 16,0 0-13-16,2 0 5 15,0 0-5-15,0 0 5 16,15 0-2 0,16 1 26-16,14-1 4 0,18 0-25 15,12 0-11-15,12 0-5 16,5 0-15-16,-1 0 2 15,-4 0 2-15,-14 0-4 16,-13 0-22-16,-14 0-22 16,-20 0-20-16,-11 0 8 15,-15 0 5-15,0 0-19 0,-12 0-80 16,-20 0-100-16,-35 0-237 16,6 0-175-16,-1 0-390 0</inkml:trace>
  <inkml:trace contextRef="#ctx0" brushRef="#br0" timeOffset="169335.05">26834 17161 1646 0,'0'0'691'15,"0"0"-408"-15,0 0 210 16,0 0-188-16,0 0-126 16,0 0-65-16,0 0 7 0,99 0-41 15,-35 0-55-15,12 0-14 31,4 0-11-31,-2 0-89 0,7-6-241 0,-21-2-502 16,-24 4-1077-16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4:04:22.223"/>
    </inkml:context>
    <inkml:brush xml:id="br0">
      <inkml:brushProperty name="width" value="0.05292" units="cm"/>
      <inkml:brushProperty name="height" value="0.05292" units="cm"/>
      <inkml:brushProperty name="color" value="#FF0000"/>
    </inkml:brush>
  </inkml:definitions>
  <inkml:trace contextRef="#ctx0" brushRef="#br0">24864 5602 1996 0,'0'0'637'0,"0"0"-317"0,0 0 167 16,0 0-274-16,0 0-117 16,0 0-68-16,-31 44 22 15,43 41 56-15,15 41-14 16,8 38-21-16,7 11-71 15,0-8 0-15,-1-23 0 16,-8-38 0-16,-6-24 0 16,-7-20 0-16,-2-8 0 15,0 3 0-15,-1-3 0 16,-1-2 0-16,-7-18 0 16,-2-16 0-16,-5-14 0 0,-2-4-56 15,0-26-115-15,0-78-395 16,-13 6-310-16,-3-11-539 0</inkml:trace>
  <inkml:trace contextRef="#ctx0" brushRef="#br0" timeOffset="299">25043 5456 2018 0,'0'0'664'15,"0"0"-307"-15,0 0 102 16,0 0-265-16,0 0-113 15,0 0-39-15,0 0 4 16,-27 86 59-16,41 21-30 16,15 37-20-16,4 18-55 15,5 1 0-15,0-7 0 16,-3-17 0-16,2-3 0 16,-4-8 0-16,-9-23 0 15,-4-22 0-15,-7-22 0 16,-3-11 0-16,2 0 0 15,0-2 0-15,1-4 0 0,-4-17 0 16,0-12 0-16,-4-12 0 16,-1-3 0-16,5-45-17 15,-3-5-259-15,2-8-689 0</inkml:trace>
  <inkml:trace contextRef="#ctx0" brushRef="#br0" timeOffset="425.42">25718 6938 1733 0,'0'0'1394'15,"0"0"-1099"-15,0 0-150 16,0 0-145-16,0 0-148 0,0 0-999 0</inkml:trace>
  <inkml:trace contextRef="#ctx0" brushRef="#br0" timeOffset="4323.47">25732 5851 2417 0,'0'0'682'15,"0"0"-358"-15,0 0 10 16,0 0-166-16,0 0-133 16,0 0 11-16,-12 170 5 15,12-83-12-15,0 1-39 16,0-6 0-16,0-11 0 15,0-20 0-15,0-16-30 16,0-21-87 0,0-14-122-16,0-18-103 0,-13-28-393 0,-3-17 22 15,-5-9 119-15,-6-6-245 16,-7-2 839 0,0 5 390-1,-1 11 166-15,3 12 18 16,8 16 28-16,9 16-104 15,8 12-162-15,7 8-80 16,0 6-167-16,20 22-14 16,20 10-9-16,13 10-24 15,13 6-14-15,7 1-28 16,-2-1-5-16,-7 0 5 0,-10-4-21 16,-19-4-27-1,-18-2-9-15,-17-2 14 0,-12-6 29 16,-30-1 5-16,-10-9 9 15,-6-8 1-15,1-6 5 16,8-8 33-16,11-4 12 16,13 0 4-16,17 0 5 15,8-6-22-15,2-3-19 16,29-2-19-16,17-1-1 16,17-2 1-16,13 0 1 15,10-3-1-15,3 2 0 0,-2-4-11 16,-5-2 2-1,-12-1 0-15,-16-3 4 0,-18-1 5 16,-17-2 2-16,-11 0 10 16,-10 0 5-16,0 4-16 15,-19 4 6-15,-5 8 0 16,-2 12-6-16,-3 2 11 16,2 28-12-16,4 10 0 15,11 8 0-15,8 2 0 16,4-4-4-16,19-7 3 15,18-12-17-15,11-10 18 16,7-16 1-16,6-1-1 16,-1-15-20-16,-5-17-19 15,-2-5 15-15,-7-3 14 16,-7 0 10-16,-5 4 1 0,-7 6-1 16,-8 6 0-16,-5 8 0 15,-8 8 1-15,-3 4-1 16,-1 4 7-1,-2 0-5-15,0 0 8 0,0 0-10 16,0 0 0-16,0 0-1 0,0 0-6 16,0 0 7-1,0-6 0-15,-7 0-12 16,-8-2 12-16,-5 2-1 0,-5 6 1 16,-4 0 11-16,2 24-10 15,0 14-1 1,6 10 14-16,7 5-7 0,9 2 11 15,5-5-16-15,11-7 7 16,24-11 1-16,9-14-10 16,9-14 1-16,8-4 7 15,-3-18-2-15,-8-16-9 16,-5-7 3-16,-13 1-2 16,-9 2 1-16,-9 8 2 0,-7 6 12 15,-5 10 7-15,-2 10-20 16,0 4 0-16,0 6 0 15,0 20 0-15,6 8 0 16,6 6 0-16,7 0 0 16,11-5 0-16,1-7 0 15,5-12 0-15,-5-12 0 16,-5-4 0-16,-5-7 0 0,-7-18 0 16,-10-9 0-16,-4-7 0 15,0-3 0 1,-18 0-9-16,-7 4 9 0,-4 6 0 15,5 12-2-15,2 12-3 16,6 10 5 0,9 0 0-16,7 20-15 0,2 4 14 15,34 0-7-15,15-4 8 16,18-8 0-16,16-8-3 16,9-4-33-16,3-4-32 15,-5-14-1-15,-14 0 32 16,-20 2 16-16,-20 4 21 15,-19 4 24-15,-15 6 63 0,-4 2 15 16,-12 0-41-16,-17 20-61 16,-9 8 0-16,-2 11 0 15,-3 4 0-15,8 1 0 16,10 0 0-16,10-5 0 16,15-11 0-16,0-10 0 15,25-16 0 1,12-2-15-16,10-28 10 0,0-18-1 15,-3-12 9-15,-5-13-3 16,-13-5 1-16,-8-4-1 16,-14-2 22-16,-4 6-22 0,0 9 0 31,-11 17 0-31,-5 20 0 0,3 22 0 0,-1 8 0 16,6 32 0-16,1 22 0 15,5 18 0 1,2 12 0-16,0 5 0 0,21-5 0 15,10-8 0-15,8-12 0 16,10-13 0-16,5-19 0 16,2-16 0-1,2-16 0-15,-3 0 0 0,-2-32 0 16,-8-10 0-16,-7-11 0 0,-9-5 0 16,-11 2 0-16,-9 6 0 15,-9 10 0-15,0 16 0 16,0 16 0-16,-14 8 0 15,-5 22 0-15,0 20 0 16,4 8 0 0,9 4 0-16,6-4 0 0,2-7 0 15,24-10 0-15,10-12 0 16,21-21-110-16,-5 0-448 16,-7-16-559-16</inkml:trace>
  <inkml:trace contextRef="#ctx0" brushRef="#br0" timeOffset="5269.26">29027 5713 2562 0,'0'0'694'0,"0"0"-120"15,0 0-308-15,0 0-266 16,0 0 0-16,22 164 0 16,-2-78 0-16,9 12 0 15,2-1 0-15,5-19 0 16,6 2 0-16,3-18 0 15,-3-19 0-15,-4-21 0 0,-4-22 0 16,-3-4 0-16,-9-35 0 16,-2-15 0-16,-9-14 0 15,-9-26 0 1,-2 6 0-16,0-2 0 0,-4 5 0 16,-9 31 0-16,1 8 0 15,6 30 0-15,1 16 0 16,5 28 0-16,0 28 0 15,0 18 0-15,5 6 0 16,13 3 0-16,3-9 0 16,2-12 0-16,-1-12 0 15,-1-16 0-15,-6-13 0 0,-1-14 0 16,-3-7 0-16,-1-10 0 16,4-22 0-16,-1-8 0 15,6-10 0-15,-4 0 0 16,1 6 0-16,-3 8 0 15,-5 14 0-15,0 18 0 16,0 4 0-16,1 18 0 16,3 18 0-16,3 8 0 15,1 2 0-15,3-2 0 16,4-8 0-16,-1-10 0 16,0-10 0-16,1-9 0 0,-3-7 0 15,-3-7 0 1,1-18 0-16,1-6 0 0,-4-7 0 15,1 0 0-15,-3 0 0 16,0 2 0-16,-1 10 0 16,-4 12 0-16,-1 10 0 15,-1 4 0-15,4 14 0 16,0 16 0-16,1 4 0 0,3 4 0 16,-1-6 0-1,1-8 0-15,-3-7 0 16,-3-14 0-16,0-3 0 0,1-6 0 15,1-18 0-15,4-10 0 16,1-6 0-16,6-2 0 16,1 0 0-16,0 4 0 15,3 9 0 1,-1 14 0-16,1 8 0 0,0 7 0 16,-2 15 0-16,0 17 0 15,-3 6 0-15,-2 2 0 16,-7-2 0-16,-6-4 0 15,-5-8-56-15,0-8-124 0,-21-6-69 16,-32-12-86-16,4-4-460 16,-2-14-753-16</inkml:trace>
  <inkml:trace contextRef="#ctx0" brushRef="#br0" timeOffset="5427.53">30235 5618 2780 0,'0'0'663'16,"0"0"-297"0,0 0-192-16,0 0-174 0,0 0-78 0,-145 10-548 15,84 12-691-15</inkml:trace>
  <inkml:trace contextRef="#ctx0" brushRef="#br0" timeOffset="5569.08">28938 5899 1974 0,'0'0'847'0,"0"0"-305"15,177-18-226-15,-31-6-230 0,41-2-86 16,-27 6-357 0,-26 2-939-16</inkml:trace>
  <inkml:trace contextRef="#ctx0" brushRef="#br0" timeOffset="5726.99">31081 5923 1160 0,'0'0'2225'0,"0"0"-1703"0,0 0-417 16,0 0-105-16,0 0-48 15,0 0-592-15,0 0-499 0</inkml:trace>
  <inkml:trace contextRef="#ctx0" brushRef="#br0" timeOffset="5964.11">29483 6702 3024 0,'0'0'760'0,"0"0"-448"0,0 0-312 31,0 0 0-31,189-41 0 0,-25 13 0 0,11 4 0 16,-23 6 0-16,-43 10 0 15,-51 4 0 1,-18 4-153-16,-11 0-176 0,-15 0-178 31,-14 0 14-31,-76 30 159 16,-11 0-388-16,-9 2-629 0</inkml:trace>
  <inkml:trace contextRef="#ctx0" brushRef="#br0" timeOffset="6169.65">29762 6810 1247 0,'0'0'799'0,"0"0"-92"16,-152 68-73-16,121-50-144 15,24-10-271-15,12-6-219 16,42-2 0-16,42-2 0 16,45-22 0-16,28-4 0 15,-10 0 0-15,-32 6 0 16,-44 5 0-16,-32 7 0 15,-1 0 0-15,-9 1 0 16,-8-2 0-16,-15 5 0 16,-11 1 0-16,0 2-45 15,-6 3-323-15,-2 0-756 0</inkml:trace>
  <inkml:trace contextRef="#ctx0" brushRef="#br0" timeOffset="6327.66">31027 6743 3211 0,'0'0'885'0,"0"0"-885"15,0 0 0-15,0 0 0 16,0 0 0-16,0 0 0 16,0 0-1103-16</inkml:trace>
  <inkml:trace contextRef="#ctx0" brushRef="#br0" timeOffset="10136.09">18818 8203 1185 0,'0'0'391'16,"0"0"-91"-16,0 0 188 0,0 0-223 15,0 0-71-15,0 0 18 0,-58-26-20 16,56 24-2-16,-1 2-42 16,3 0-29-16,-2 0-5 15,2 0-42-15,0 0-12 16,0 0-11-16,0 0-38 15,17-2 11 1,22 2-11 0,17-4-11-16,19-2 17 15,32-2-17-15,27-2 0 16,-11 0 1-16,-15 2 9 16,-18 4-10-16,-32 0 0 0,-3 2 0 15,-5 0-9-15,-19 0 6 16,-16 2-38-16,-13 0-7 15,-2 0-43-15,-8 0-70 16,-52 12-305-16,1 4-204 16,-5 0-207-16</inkml:trace>
  <inkml:trace contextRef="#ctx0" brushRef="#br0" timeOffset="10391.04">18780 8318 1549 0,'0'0'594'0,"0"0"-280"0,0 0 46 15,0 0-19-15,0 0-137 16,0 0-99-16,0 0 76 16,51 0-62-16,14 0-58 15,33-7-10-15,35-7-42 16,-6-1 6-16,-15 0-14 16,-23 5-1-16,-38 2 3 15,-8 2-3-15,-8 2 0 16,-20 0 7-16,-11 4 11 15,-4 0 8-15,0 0-26 16,-14 0-29-16,-1 3-134 0,-2 15-302 16,9-3-249-16,8-3-494 0</inkml:trace>
  <inkml:trace contextRef="#ctx0" brushRef="#br0" timeOffset="11500.83">23615 8303 2002 0,'0'0'536'0,"0"0"-227"15,0 0 228-15,0 0-246 16,0 0-162-16,0 0-69 16,0 0 4-16,48 62 8 15,0-13-30-15,8-1-41 16,15-4 8-16,9-14-7 16,27-16-2-16,24-14 15 15,23-38-15-15,-9-14 1 16,-31-4 3-16,-33 10 7 15,-23 6-11 1,3-4 1-16,-1-5 9 16,-2 5-10-16,-18 14 0 0,-11 16 0 15,-7 14 0-15,-1 6 0 0,2 26 0 16,12 14 0-16,5 8 0 16,11 0 0-16,9-5 0 15,9-13 0-15,6-12 0 16,8-14 0-16,4-10 0 15,3-4 0-15,-4-24 0 16,-6-6 0-16,-3-5 0 0,-11 2 0 31,-6 2 0-31,-5 6 0 0,-5 10 0 0,-8 11 0 32,-2 8 0-32,-4 0 0 15,-3 16 0-15,3 6 0 16,1 3 0-16,2-2 0 15,1-2 0-15,2-5 0 16,3-8 0-16,-1-3 0 16,3-5 0-16,0 0 0 15,2 0 0-15,-1-11 0 0,2-4 0 16,-6 0 0-16,-1-3 0 16,-5 1 0-16,-9 3 0 15,-7 2 0-15,-7 2 0 16,-3 4 0-16,-5 2 0 15,-7 4 0-15,0 0-138 16,-5 0-653-16</inkml:trace>
  <inkml:trace contextRef="#ctx0" brushRef="#br0" timeOffset="52696.73">6840 10222 2215 0,'0'0'576'15,"0"0"-406"-15,0 0 55 16,0 0-96-16,0 0-86 16,0 0-22-16,16 0-20 15,-10 0 84-15,-2 0 58 16,-4 0-8-16,3 0-3 16,-1 0-32-16,0 0-29 15,7 4-21-15,4 6-50 16,10 3 0-16,3 0 0 15,10 1 0-15,6-3 0 16,10-11 0-16,8 0 0 16,7-12 0-16,6-19 0 0,1-6 0 15,-1-6 0-15,-6 3 0 16,-11 4 0-16,-12 8 0 16,-15 10 0-16,-11 10 0 15,-11 6 0-15,-7 2 0 16,0 4 0-16,0 20 0 15,0 8 0-15,-3 7 0 16,3-2 0-16,0-6 0 0,13-9 0 16,22-12 0-16,11-10 0 31,16-5 0-31,9-25 0 0,6-8 0 0,-2-2 0 16,-5 2 0-16,-15 8 0 15,-15 10 0-15,-11 8 0 16,-13 10 0-1,-8 2 0-15,0 0 0 0,-4 10 0 0,0 4 0 16,1 2 0 0,1 0 0-1,-2-4 0-15,2-2 0 0,0-2 0 0,-2-2 0 16,3 3 0 0,-3-2 0-16,-4 0-483 0</inkml:trace>
  <inkml:trace contextRef="#ctx0" brushRef="#br0" timeOffset="54029.36">13723 10467 755 0,'0'0'205'0,"0"0"-84"16,0 0 99-16,0 0 1 16,0 0 24-16,0 0-17 15,-27-24 61-15,22 18-14 16,-4 2 18-16,2-2-18 16,-1 2-64-16,1 0 20 15,4 0-51-15,3 4-84 16,0 0-18-16,34 0-48 0,48 0 13 15,68-2 57-15,66-8-100 16,31-6 0-16,5 0 0 16,-29 0 0-16,-43 6 0 15,-44 2 0-15,-44 6 0 16,-44 0 0-16,-21 0 0 16,-11 2 0-16,-7 0 0 15,-9 0 0-15,0 0 0 16,-23 0 0-16,-12 0 0 15,-7 4 0-15,-8 8 0 16,-8 2-62-16,-6 4-191 16,-57 10-244-16,19-4-197 0,0-2-182 15</inkml:trace>
  <inkml:trace contextRef="#ctx0" brushRef="#br0" timeOffset="54369.37">13738 10640 1478 0,'0'0'504'16,"0"0"-215"-16,0 0 212 0,0 0-170 16,0 0-90-16,0 0-104 15,0 0 16-15,22 2 36 16,43-2-74-16,39 0-32 0,59 0-37 16,51-13-28-1,24-2-7-15,-6-2-11 16,-30 6 0-16,-59 4 0 0,-38 3 0 31,-41 3 0-31,-25-2 0 0,-8 1 0 0,-9 2 0 16,-8-1 0-16,-14 1 0 15,0 0 0-15,0 0 0 16,0 0 0-16,0 0 0 16,0 0 0-16,8 0 0 0,46 0 0 15,0 1-224 1,-2-1-817-16</inkml:trace>
  <inkml:trace contextRef="#ctx0" brushRef="#br0" timeOffset="55270.04">21795 10465 1573 0,'0'0'390'0,"0"0"-70"15,-121-20 204-15,81 12-214 16,14 2-32-16,7 0-71 0,13 4-13 16,6 2-61-16,11 0-52 15,47 0 5-15,56-2-86 16,75-4 0-16,48-6 0 15,29-6 0-15,11-4 0 16,-24 2 0-16,-8 0 0 16,-19 4 0-16,-34 3 0 15,-53 4 0-15,-47 0 0 16,-41 6 0-16,-26-1 0 16,-8 0 0-16,-7 1 0 15,-8 2 0-15,-2 1 0 0,-12 0 0 16,-21 1 0-1,-11 13-3-15,-14 4-221 16,-61 11-318-16,15-3-357 0,-3-6-486 0</inkml:trace>
  <inkml:trace contextRef="#ctx0" brushRef="#br0" timeOffset="55532.14">21822 10517 1980 0,'0'0'620'15,"0"0"-238"-15,0 0 168 0,0 0-298 16,0 0-108-16,282-74-67 16,-41 46-20-16,24 0-23 15,-9 8-34-15,-35 6 0 16,-23 4 0-16,-46 4 0 16,-43 4 0-16,-42 0 0 15,-25 0 0-15,-9 0 0 16,-6 0 0-16,-9 0 0 15,-11 2 0-15,-7 0 0 16,0 0 0-16,6 0 0 16,23-2-117-16,0 0-702 0,5-4-1091 15</inkml:trace>
  <inkml:trace contextRef="#ctx0" brushRef="#br0" timeOffset="55665.95">24386 10387 2933 0,'0'0'711'16,"0"0"-472"-16,0 0-26 0,0 0-213 15,0 0-370-15,0 0-1230 0</inkml:trace>
  <inkml:trace contextRef="#ctx0" brushRef="#br0" timeOffset="97424.09">10360 12118 2629 0,'0'0'372'0,"0"0"-264"16,0 0-33-16,0 0 83 15,31 104-72-15,-4-64-58 16,2 2 4-16,-5-4 35 15,-3-6 11-15,-2-8 6 16,2-8 3-16,5-9 20 16,12-7-29-16,38-23-3 0,49-49-43 15,60-46-32 1,29-22 0-16,4-5 0 0,-26 20 0 16,-61 41 0-16,-42 30 0 15,-35 22 0-15,-27 14 0 16,-8 6 0-16,-5 4 0 15,-5 2 0-15,-7 6 0 16,-2 0 0-16,0 10 0 16,6 10 0-16,8 19-29 15,-1-7-659-15,-4-5-1087 0</inkml:trace>
  <inkml:trace contextRef="#ctx0" brushRef="#br0" timeOffset="153167.89">24656 11873 2780 0,'0'0'612'0,"0"0"-391"15,0 0 17-15,0 0-145 0,0 0-55 16,0 0-17-16,-8 34 27 16,22-14-3-16,-1 2-45 15,3-4 0-15,4-4 0 16,4-6 0-16,14-8 0 15,16-2 0-15,17-30 0 0,32-26 0 16,-1-4 0-16,8-6 0 16,-4-1 0-16,-23 15 0 15,-3 2 0-15,-18 12 0 16,-19 12 0-16,-18 10 0 31,-13 8 0-31,-5 6 0 16,-5 2 0-16,-2 2 0 15,0 0 0-15,0 0 0 0,0 0 0 16,4 0 0 0,2 0 0-16,2 0 0 15,13 6 0-15,-6 2-348 0,1-2-903 0</inkml:trace>
  <inkml:trace contextRef="#ctx0" brushRef="#br0" timeOffset="153325.95">25974 11839 2682 0,'0'0'742'15,"0"0"-529"-15,0 0-152 16,0 0-61-16,0 0-486 16,0 0-1393-16</inkml:trace>
  <inkml:trace contextRef="#ctx0" brushRef="#br0" timeOffset="-190164.62">16465 12346 872 0,'0'0'192'0,"0"0"-105"0,0 0 25 15,0 0-11-15,-141-134-25 16,90 98-17-16,-9-3 11 16,-9 3-34-16,-29 0 30 15,-31 4-9-15,-37 6-57 16,-21 6-25 0,39 12-278-16,30 6-322 0</inkml:trace>
  <inkml:trace contextRef="#ctx0" brushRef="#br0" timeOffset="-189564.87">17880 14544 927 0,'0'0'159'15,"-114"-149"-121"-15,50 61-9 32,-8-10-3-32,17 14 10 0,-8-12-20 15,5 3-16-15,-22-37-1 0,15 22-29 16,5 10-131-16</inkml:trace>
  <inkml:trace contextRef="#ctx0" brushRef="#br0" timeOffset="-188525.36">16522 12595 1086 0,'0'0'197'0,"0"0"-132"16,-158-38 64-16,89 22 39 15,-2 5-27-15,-3 3-50 16,-3 8-22-16,-8 0 0 15,-4 3 5-15,-7 16-18 16,-2 12-28-16,0 11 0 16,-2 14-17-16,-1 12-10 15,-7 27-1-15,-6 27-5 0,-2 28 4 16,11 11-8-16,23-9 0 16,26-14 6-16,16-20-6 15,7-3-26-15,1 1-26 16,5 6-29-16,-2 9 12 15,5 5 25-15,4 3 24 16,2-1 17-16,5 4-14 16,4 1 0-16,4 1 15 15,5-6-3-15,0 1 14 0,21-5-5 16,16-4 5 0,13-1 12-16,8-9-12 0,11-8 0 15,-3-17 0-15,-6-19 1 16,-1-16-1-16,3-2 1 15,15 6 7-15,17 7 29 16,28 9-5-16,21-4 21 16,22 0 2-1,5-12-5-15,-14-12 3 0,-13-11-30 16,-19-15-5-16,-1-8 8 16,-3 0-15-16,0-12-1 0,-2-6-7 31,0 0 3-31,-18 0-6 0,-15-10 0 0,-16-8-1 15,16-4 1-15,-2-9-35 16,15-5 17 0,8-8-3-16,-15-2 6 15,10-12 14-15,-5-4-4 0,-7-9 5 16,-2-5-8-16,7-22 7 16,6-22 1-16,2-34 0 15,-6-15 0-15,-20-1 2 0,-20 1-2 16,-18 13 0-16,-19-1 17 31,-19-9-5-31,-2 2 55 16,-47-7-36-16,-19 7 55 0,-22 3 53 15,-19 9-16-15,-18 4 8 0,-16 13 18 16,-17 11-77-16,-11 16-35 16,-8 13-37-16,3 19-109 15,7 22-74-15,43 20-194 16,29 18-237-16</inkml:trace>
  <inkml:trace contextRef="#ctx0" brushRef="#br0" timeOffset="-188330.88">17642 13810 55 0,'0'0'2649'16,"0"0"-2649"-16,0 0-13 16,0 0-780-16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4:07:48.819"/>
    </inkml:context>
    <inkml:brush xml:id="br0">
      <inkml:brushProperty name="width" value="0.05292" units="cm"/>
      <inkml:brushProperty name="height" value="0.05292" units="cm"/>
      <inkml:brushProperty name="color" value="#FF0000"/>
    </inkml:brush>
  </inkml:definitions>
  <inkml:trace contextRef="#ctx0" brushRef="#br0">13968 5167 1758 0,'0'0'616'0,"0"0"-534"16,0 0 108-16,69 117 13 15,-23-72-92-15,10-4-86 16,6-7-5-16,3-10 30 16,-5-10 19-16,0-14 29 0,-4 0-11 15,2-8 23-15,2-16-14 16,0-2-58-16,5-4-8 16,4 1-14-16,0 6-15 15,0 3 14-15,-4 5-15 16,-3 9 1-16,-7 6 17 15,-5 0-18-15,-3 18 2 16,-5 13 2-16,0 3 2 16,-1 2-7-16,1 0 1 0,5-6 0 15,1-6 0-15,8-10 0 16,6-10 1-16,5-4-1 16,7-8 0-16,2-18 1 15,-1-4-1-15,-3-2 1 16,-8 2 18-16,-10 4-8 15,-10 8 16-15,-6 6 0 16,-5 8-12-16,4 4 3 16,-2 0-17-16,7 9 5 15,5 8 5-15,4-1-11 16,3-2 0-16,6-4 1 0,2-4-1 16,3-6 0-16,1 0-9 15,1-6-37-15,27-20-101 16,-16 4-216-16,-13-2-788 0</inkml:trace>
  <inkml:trace contextRef="#ctx0" brushRef="#br0" timeOffset="997.33">18990 5396 1793 0,'0'0'710'0,"0"0"-395"15,0 0 39-15,0 0-111 16,0 0-119-16,0 0-28 0,0 0-13 16,69 72-17-16,-38-36-29 15,4 2-23-15,5-6 1 16,9-7-15-16,5-10 0 16,4-11 17-16,7-4-11 15,-1-12 9-15,3-16-6 16,-3-6-8-16,1-2 8 31,-3-2-9-31,-1 6 0 0,-6 6 1 0,-3 10 5 16,-4 10 0-1,2 6-6-15,-2 8 1 0,4 20 16 0,4 8-17 16,2 2-4-16,2 3 3 16,0-4 2-16,0-6 5 15,0-12-5 1,0-8-1-16,0-11 0 0,0 0-5 15,5-16 5-15,0-12 1 16,2-8 0-16,0-3 11 16,-1 1-11-16,-3 2 17 31,-5 6 6-31,-7 10-22 16,-9 10 17-16,-2 10 11 0,-1 2-10 15,-2 22-7-15,3 10-12 16,2 6 1-16,5 0 2 15,3-4-4-15,0-6-1 16,6-9 0-16,2-14 1 16,5-7 0-16,1-3 6 15,3-22 2-15,0-3-8 16,0-6 0-16,0 0 0 16,-5 0 0-16,1 2 0 0,-3 6 0 15,-7 6 0-15,-2 8 0 16,-6 4 0-16,-7 8 0 15,-3 0 0-15,-3 0 0 16,-1 4 0-16,0 6 0 16,2 0 0-16,5-4 0 15,1-2 0-15,0-4 0 16,3 0 0-16,1 0 0 16,-5-8 0-16,-5-4 0 15,-6-2 0-15,-10 4-63 0,-14 2-630 16</inkml:trace>
  <inkml:trace contextRef="#ctx0" brushRef="#br0" timeOffset="13999">10075 6996 1175 0,'0'0'1310'16,"0"0"-1092"-1,0 0-113-15,0 0 91 0,0 0-90 0,0 0-67 16,-2 26 19-16,14 6 69 16,5 2-10-16,-1 6-13 15,1-1-16-15,1-6-14 16,2 0-10-16,2-8-14 15,1-6-2 1,8-9-12-16,6-10 13 16,17 0 7-16,30-42-5 15,37-32-26-15,30-31-25 16,7-9 0-16,-28 14 0 16,-32 26 0-16,-38 30 0 15,-9 12 0-15,3-3 0 16,-5 5 0-16,-5 2 0 15,-15 12 0-15,-13 8 0 0,-9 4 0 16,-3 2 0-16,-2 2 0 16,0 0 0-16,3 0 0 15,2 0 0-15,0 0 0 16,1 0 0-16,1 0 0 16,-2 0 0-16,0 0 0 15,-5 0-686-15,-2 0-1592 0</inkml:trace>
  <inkml:trace contextRef="#ctx0" brushRef="#br0" timeOffset="18630.98">19321 8663 1341 0,'0'0'268'0,"0"0"-38"16,0 0 109-16,0 0-93 15,0 0-56 1,0 0-13-16,-15 0 9 15,15 0-20-15,-2 0-27 0,2 0 32 16,0 0-29-16,0 0-28 16,0 0-30-16,0 0-25 15,17 0-16-15,26 0-5 16,42 0 17-16,46 5 11 16,54-1-24-16,21-4-42 15,4 0 0-15,-13 0 0 16,-28 0 0-16,-11-1 0 15,-34-6 0-15,-30 3 0 0,-30 1 0 16,-16 0 0 0,-4-1 0-16,-8 3 0 0,-5-2 0 15,-15 3 0-15,-12 0 0 16,-4 0 0 0,0 0-72-16,-4 0-123 0,-57 4-180 15,5 6-368-15,-10 1-200 0</inkml:trace>
  <inkml:trace contextRef="#ctx0" brushRef="#br0" timeOffset="18868.02">19887 8825 1413 0,'0'0'831'31,"0"0"-563"-31,0 0 108 0,0 0-110 0,0 0-141 16,0 0-82-16,0 0 29 15,190-12-5 1,-66 0-28-16,-3 0-13 16,-10 2-16-16,-17 0-4 0,-27 2-6 15,-3 2-4-15,-3-2-5 16,-24 4-9-16,-14 1-80 0,-23 3-42 16,0 7-196-16,-18 7-541 0</inkml:trace>
  <inkml:trace contextRef="#ctx0" brushRef="#br0" timeOffset="20540.65">4157 9410 727 0,'0'0'1210'16,"0"0"-971"-16,0 0 28 0,0 0 63 15,0 0-118-15,0 0-125 16,0 0 22-16,9 8 53 16,11 13-53-16,5 5-35 15,2 6-26-15,2 0-35 0,6-2-1 16,1-6-11-16,6-6 7 16,7-10 11-16,2-8-13 15,9-4 15 1,2-22 8-16,6-9-5 0,-6-1 9 15,-2-1 4-15,-9 5 5 16,-6 7-3 0,-7 11 8-16,-3 10-4 0,-1 4-8 15,3 10-16-15,8 19 1 16,4 7-13-16,5 4-5 16,4 0 4-16,2-6-6 15,-2-10-2-15,-2-8 1 16,-6-10 1-1,0-6 8-15,-4 0 1 0,-3-18 5 0,-3-6-3 16,-5-4-10-16,-1 0 0 16,-5 3 0-16,-2 7 0 15,-3 9 7-15,-1 4-7 16,1 5-1-16,2 0 7 16,8 14-7-16,2 7 0 31,6-1 0-31,0 0 0 15,1-4 0-15,-3-6 0 0,2-4-15 16,12-6-177 0,-7-6-344-16,-10-12-922 0</inkml:trace>
  <inkml:trace contextRef="#ctx0" brushRef="#br0" timeOffset="21728.22">8566 9399 1918 0,'0'0'499'16,"0"0"-252"-16,0 0 233 15,0 0-195-15,0 0-128 16,0 0-80-16,0 0 41 16,65 26-29-16,-32-8-38 15,8 2-24-15,5-2-26 16,6-5 11-16,4-4-11 16,2-7 7-16,6-2 13 15,1-8-6-15,4-17 4 16,-1-4 11-16,3-1-19 15,1 2 1-15,-1 3 3 16,0 11-12-16,-1 8-3 16,-3 6 0-16,-1 0 0 15,-1 18 0-15,0 6 0 16,-3 0 0-16,2 1 0 16,1-6 0-16,0-2 0 0,4-9 0 15,2-8 0-15,0 0 0 16,3-7 0-16,-3-12 0 15,-2-4 0-15,-1 1 0 0,-6 3 0 16,-2 4 0 0,-5 5 0-16,-1 8 0 0,-2 2 0 31,0 0 0-31,2 10 0 0,4 7 0 0,2-2 0 16,3-1 0-16,3-3 0 15,-1-8 0 1,3-3 0-16,-4 0 0 15,1-2 0-15,-3-14 0 0,0-4 0 16,-4 0 0-16,-3 0 0 16,-1 0 0-1,-7 6 0-15,-3 4 0 0,-6 6 0 0,-1 2 0 16,-4 2 0 0,0 0 0-16,5 2 0 15,4 6 0-15,7 0 0 16,3-2 0-16,1-4 0 15,0-2 0-15,1 0 0 0,-3 0 0 16,-4-8 0-16,-7-6 0 16,-7 0 0-16,-6 2 0 31,-7 0 0-31,-7 0 0 0,-1 2 0 16,-6 2 0-16,-1-2 0 15,-5 2 0-15,0 2-116 16,-15 0-1517-16</inkml:trace>
  <inkml:trace contextRef="#ctx0" brushRef="#br0" timeOffset="47996.2">10276 10553 689 0,'0'0'286'0,"0"0"-88"0,0 0-43 15,0 0-42-15,0 0-30 16,0 0-61-16,-19-32-10 31,17 22-12-31,0-2 0 0,0 2-1 0,0 0 1 31,0 2-1-31,0 2 1 0,2 0 5 16,0 2 57-16,0 0 34 16,-3 2 24-16,3 0 15 15,0 0-5-15,-3 0 25 16,3 0 19-16,-2 2-14 15,-2 0 16-15,-1 0-24 16,1 0-44-16,0 0-24 16,-3 6-17-16,5 0 26 15,-1-2-6-15,3 2-3 16,0 0 6-16,0 0-12 0,7 4 0 16,17 0-3-16,13 2-24 15,15 0 1-15,33-2-8 16,44-8-19-16,37-2 1 15,9 0-19-15,-7-7 2 16,-41-4-9-16,-40 5-1 16,-29 2-8-16,-14 2-35 15,-2 0-7-15,-8 0 11 16,-6 2-11-16,-18 0-3 16,-10 0 21-16,0 0-44 15,-14 0-125-15,-15 8-74 0,-36 8-216 16,7-2-157-16,1 1-524 15</inkml:trace>
  <inkml:trace contextRef="#ctx0" brushRef="#br0" timeOffset="48392.4">10340 10662 1759 0,'0'0'475'0,"0"0"-148"15,0 0 157-15,0 0-264 0,0 0-89 16,0 0-15-16,0 0 2 16,-76 0 4-16,76 0-31 15,0 0-32-15,0 0-10 16,0 0-2-16,0 0-32 16,18 0 7-16,24 0-14 15,34 0 1-15,47-4 7 16,46-3-16-16,16 2 6 0,-5-1-6 15,-39 6-8-15,-49 0 7 16,-28 0 1 0,-20 0 0-16,-6 0 6 0,-9 0-6 15,-7 0 1-15,-15 0 23 16,-7 0-24-16,0 2 0 16,-2 2 0-16,-9 0 0 15,1 0 0-15,4 0-12 16,4 2-92-16,2 6-158 15,0-2-252-15,0-2-487 0</inkml:trace>
  <inkml:trace contextRef="#ctx0" brushRef="#br0" timeOffset="49626.34">16962 10590 1681 0,'0'0'396'0,"0"0"-160"15,0 0 119-15,0 0-16 16,0 0-113-16,0 0-94 15,0 0-3-15,-33-19-5 16,33 17-11-16,0 2-22 16,2-1-43-16,17 1-1 15,12-4-10-15,12 0-28 16,13-1 3-16,9 0-12 0,6-2-1 16,2 1 1-1,-3 2-53-15,-8 4-2 0,-11 0-16 16,-11 0-7-16,-16 0 8 15,-10 0-22-15,-10 0 32 16,-4 0 30-16,0 2 30 16,-18 5 8-16,-8 1-2 15,-5-3-6-15,-5 0 27 16,-2-1-15-16,-2-3 8 16,-3 2 8-16,1-2-17 15,5 1 16-15,5 1-3 0,8-2 10 16,9-1 40-16,13 3-7 15,2-3 1-15,23 0-22 16,29 0-20-16,21 0 16 16,18 0-32-16,10 0-8 15,4 0-1-15,-5-3-1 16,-11 2-30-16,-11 1-21 16,-20 0-57-16,-16 0-93 0,-17 0-255 15,-16 0-462-15</inkml:trace>
  <inkml:trace contextRef="#ctx0" brushRef="#br0" timeOffset="50463.95">24903 10531 1320 0,'0'0'489'16,"0"0"-189"-16,0 0 207 0,0 0-123 16,0 0-77-1,0 0-44 1,0 0-26-16,-99-28-60 15,99 26-65-15,0 2-112 16,0-2 0-16,14 0 0 16,24 0 0-16,38-2 0 15,55 0 0-15,61-2 0 16,28-2 0-16,3 4 0 16,-18-4 0-16,-41 2 0 15,-34 2 0-15,-36 0 0 16,-34 2 0-16,-20-2 0 0,-4 0 0 15,-7 2 0-15,-9-2 0 16,-14 2 0-16,-6 2 0 16,0-2 0-16,-18 2 0 15,-6 0 0-15,-12 0-57 16,-33 10-326-16,5 4-418 16,-1 2-223-16</inkml:trace>
  <inkml:trace contextRef="#ctx0" brushRef="#br0" timeOffset="50773.02">24989 10644 2167 0,'0'0'666'15,"0"0"-319"-15,0 0 198 16,0 0-281-16,0 0-157 16,0 0-107-16,0 0 0 15,159-33 0-15,35 26 0 16,26 0 0-16,5 0 0 15,-18-1 0-15,-37 1 0 0,-36 1 0 16,-37 1 0-16,-32 1 0 16,-20-1 0-16,-10 1 0 15,-3 0 0-15,-10 3 0 16,-13-2 0-16,-9 3 0 16,0 0 0-16,0 0 0 15,2 0 0-15,0 0 0 16,5 0 0-16,4 0-44 15,11 4-326-15,-2 0-399 0,1-2-185 16</inkml:trace>
  <inkml:trace contextRef="#ctx0" brushRef="#br0" timeOffset="50926.04">26801 10583 1542 0,'0'0'771'15,"0"0"-464"-15,0 0 234 16,0 0-259-16,0 0-72 15,0 0-132-15,0 0-38 0,-18 31-40 16,18-27-127-16,0 0-122 16,-2-2-448-16,-12 0-425 15</inkml:trace>
  <inkml:trace contextRef="#ctx0" brushRef="#br0" timeOffset="52869.13">5799 11594 2016 0,'0'0'384'16,"0"0"-214"-16,0 0 193 15,0 0-43-15,0 0-140 0,0 0-74 16,0 0 14-16,-4 0-19 16,6 0-17-16,14 4-8 0,5-2-20 15,11 2 11 1,13-2-14 0,15 2-53-16,31-4 0 0,43 0 0 15,40 0 0-15,17 0 0 0,0 0 0 31,-16 0 0-31,-26 0 0 16,-31 0 0-16,-32-2 0 16,-28 0 0-16,-19 0 0 15,-6 0-41-15,-9 2-46 16,-10 0-22-16,-14 0-68 16,-16 0-30-16,-66 8-291 0,6 6-298 15,-9 0-333-15</inkml:trace>
  <inkml:trace contextRef="#ctx0" brushRef="#br0" timeOffset="53109.4">6048 11797 1989 0,'0'0'620'0,"0"0"-480"15,0 0 238-15,0 0-12 0,0 0-174 16,0 0-96-1,0 0-33-15,94-17 19 16,-3 12-28-16,46-3-36 0,39-2 0 16,15-4-17-16,-4-3 0 15,-24 3-2-15,-49 5-7 16,-32 0-20-16,-31 5-41 16,-18 3-93-16,-10 1-147 15,-8 0-458-15,-7 5-687 0</inkml:trace>
  <inkml:trace contextRef="#ctx0" brushRef="#br0" timeOffset="53835.99">14830 11779 1661 0,'0'0'525'0,"0"0"-253"16,0 0 277-16,0 0-268 16,0 0-19-16,0 0-59 0,0 0-64 15,-39-49-20-15,73 40-34 16,40-5-85-16,44 0 0 16,60-1 0-16,33 1 0 31,17 4 0-31,-7 2 0 15,-26 2 0-15,-18 2 0 0,-42 3 0 0,-41-2 0 16,-36 3-3 0,-27 0-83-16,-15 0-104 0,-16 0-61 15,-6 0 22-15,-93 0-299 16,5 8-170 0,-8 5 2-16</inkml:trace>
  <inkml:trace contextRef="#ctx0" brushRef="#br0" timeOffset="54104.83">15101 11815 983 0,'0'0'802'16,"-156"4"-493"-16,118-4 84 15,5 0 183-15,8 0-218 16,15 0-121-16,10-10-37 16,62-6-109-16,63-4-28 0,62-5 21 15,31 6-84-15,7 2 0 16,-18 8 0-16,-33 6 0 15,-16 1 0-15,-35 2 0 16,-38 0 0-16,-30 0 0 16,-19 0 0-16,-10 0-11 15,-8 0 1-15,-9 0-22 16,-9 0-31-16,-2 0-103 16,-13 0-332-16,5 0-518 0</inkml:trace>
  <inkml:trace contextRef="#ctx0" brushRef="#br0" timeOffset="54973.97">20029 11520 1395 0,'0'0'841'0,"0"0"-618"16,0 0 114-16,0 0 122 0,0 0-212 15,0 0-105 1,0 0-26-16,-75-6-55 16,142 6 17-16,55 0 12 0,68-6-30 15,46-4-13 1,22-6-47-16,3 4 0 0,-25 2 0 16,-8 2 0-16,-24 2 0 15,-28 0 0-15,-47 2 0 16,-41 2 0-16,-43-2 0 15,-22 4 0-15,-11-2 0 16,-12 2 0-16,0 0 0 0,-33 0-54 16,-25 0-228-16,-60 14-181 15,13 4-118-15,0 0-239 0</inkml:trace>
  <inkml:trace contextRef="#ctx0" brushRef="#br0" timeOffset="55338.98">20239 11780 1345 0,'0'0'786'0,"0"0"-584"15,0 0 118 1,-131 11 190-16,115-11-292 0,12 0-69 16,4 0 4-16,0 0-59 15,18 0-17 1,17 0-1-16,21-12-10 0,36-5-6 15,49-6-37-15,65-8-6 16,35 1-17-16,12 5 0 16,1 7 0-16,-26 5 0 15,-8 3 0-15,-16 4 0 0,-31 2 0 16,-44 2 0-16,-49 0 0 16,-35 0 0-16,-27 2 0 31,-7 0 0-31,-11 0 0 15,0 0 0-15,-13 0 0 16,-14 0 0-16,0 0 0 16,6 0 0-16,11 4-17 15,10 2-245-15,6-2-490 16,12-2-812-16</inkml:trace>
  <inkml:trace contextRef="#ctx0" brushRef="#br0" timeOffset="55496.36">22715 11769 2663 0,'0'0'545'15,"0"0"-237"-15,0 0 21 16,0 0-251-16,0 0-78 0,0 0-194 16,0 0-393-1,-16 4-1003-15</inkml:trace>
  <inkml:trace contextRef="#ctx0" brushRef="#br0" timeOffset="59173.13">2194 9737 1294 0,'0'0'312'0,"0"0"-1"0,0 0 71 15,0 0-104-15,0 0-26 32,0 0-55-32,0 0-71 0,-58-32-30 15,36 32 22 1,-5 0 5-16,-6 10-45 0,-2 12-44 16,-6 10-16-16,1 5 6 0,2 7-24 15,5 2 9-15,8 0 0 16,9 0-8-1,10-2-2-15,6-2-4 16,0-2 3-16,16-4-4 0,10 0 12 0,10-1-4 31,2-3-2-31,4 0-4 16,-1-2 4-16,-8-2 0 16,-4 0 0-16,-10-2-1 15,-10 2-1-15,-9 2 2 16,0 4 0-16,-24 5 13 15,-14 1 14-15,-11-3-16 16,-2 2-2-16,-3-5 13 0,5-6-2 16,6-4 5-16,12-6 2 15,10-6-13-15,9-6 5 16,8-2-19-16,4-4 1 16,0 0-2-16,0 2-6 15,11 2 1-15,7 2 6 16,6 6 0-16,5 6 1 15,3 4-1-15,-1 6 0 16,-2 6-6-16,-4 5 1 0,-10 5-17 16,-9 3 10-16,-6 6 12 15,0 5 7-15,-15 0-6 16,-10 0 1-16,-2-1 28 16,1-3 6-16,4-4 12 15,6-8-11-15,7-6-10 16,9-8 2-16,0-6-22 15,0-6 2 1,23-4 17-16,10-4 8 0,11-6-10 16,10-2-24-16,8 0 0 15,3-6 0-15,-5-6 0 0,-6 2 0 16,-17 0 0-16,-8 4 0 16,-13 2 0-16,-9 4 0 15,-5-2 0-15,-2 2 0 16,0 0 0-16,0 0 0 15,0 0 0 1,0 0 0-16,0 0-69 0,-7 0-254 16,-2 0-628-16</inkml:trace>
  <inkml:trace contextRef="#ctx0" brushRef="#br0" timeOffset="59308.93">2484 11564 1916 0,'0'0'924'16,"0"0"-760"-16,0 0 41 16,0 0-205-16,0 0-453 0</inkml:trace>
  <inkml:trace contextRef="#ctx0" brushRef="#br0" timeOffset="64698.91">16090 13664 1714 0,'0'0'597'15,"0"0"-425"-15,0 0 137 16,0 0-96-16,0 0-119 15,0 0-45-15,10 8 2 0,19 2 30 16,4-5 3-16,7 2 12 16,0-7-9-16,5 0-9 15,1 0-2 1,4 0-26-16,-1 0-2 0,-1-3-8 16,0-2-7-16,-4 1-9 15,-4-2-1-15,-4 2-22 16,-5 0 8-1,-7-5-7-15,-6 5-2 0,-5 0 9 16,-3 3-8-16,-6 1-1 16,0 0 12-16,3 0-3 0,5 0 9 15,3 8 9-15,7 6-10 16,12 0 2 0,5-2-13-16,11-2 3 15,3-4-1-15,2-6-2 0,1 0-5 16,-2 0 1-16,-2-12-2 15,-6-3 12-15,-6 0-3 16,-2 1-9-16,-6 0 0 16,-9 3 0-16,0 5 0 0,-7 2 0 15,-1 3 0 1,3 1 0-16,0 0 0 0,2 0 0 16,5 5 0-16,2 1 0 15,2 1 0-15,6-3 0 16,3-2 0-16,1-2 0 15,1 0 0-15,-3-5 0 32,-6-4 0-32,-4-4 0 0,-10 1 0 15,-6 5 0 1,-2 0 0-16,-6 3 0 16,-3 2 0-16,0 2 0 15,0 0 0-15,0 0 0 0,0 0 0 16,0 0 0-16,0 0 0 15,0 0 0-15,0 0 0 16,0 0 0-16,0 0 0 16,0 0 0-16,0 0 0 15,0 0 0-15,0 0-492 16,-14 0-861-16</inkml:trace>
  <inkml:trace contextRef="#ctx0" brushRef="#br0" timeOffset="68406.47">10175 15620 1822 0,'0'0'578'0,"0"0"-355"15,0 0 117-15,0 0-30 16,0 0-49-16,0 0-110 16,0 0-41-16,-9-5-10 15,9 10-16-15,7 16-4 16,2 7-43-16,2 4-37 15,0 2 0-15,-2 2 0 16,0-8 0-16,0-2 0 16,-3-4 0-16,4-4 0 15,-2-8 0-15,3-4 0 0,9-4 0 16,12-2 0-16,15-10 0 16,20-22 0-16,28-20 0 15,1-6 0-15,8-8 0 16,4-1 0-16,-17 16 0 15,5-2 0-15,-11 9 0 16,-16 12 0-16,-18 6 0 16,-15 12 0-16,-17 6 0 0,-7 4 0 15,-10 4 0-15,0 0 0 16,-2 0 0-16,0 0 0 16,2 0 0-16,5 0 0 15,5 2 0-15,7 8 0 16,33 12 0-16,-8-4-153 15,3-6-766-15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7T04:11:13.712"/>
    </inkml:context>
    <inkml:brush xml:id="br0">
      <inkml:brushProperty name="width" value="0.05292" units="cm"/>
      <inkml:brushProperty name="height" value="0.05292" units="cm"/>
      <inkml:brushProperty name="color" value="#FF0000"/>
    </inkml:brush>
  </inkml:definitions>
  <inkml:trace contextRef="#ctx0" brushRef="#br0">4701 12573 1446 0,'0'0'324'0,"0"0"-194"0,0 0-25 16,0 0-18-16,0 0-43 16,0 0-7-16,31-4 53 15,-29 0 0-15,1 1 26 0,-3 2 56 16,0-1-11 0,0-2-22-16,-5 0-58 0,-9-3-53 15,-1 2-14-15,-3-4-8 16,-5 1-6-16,2-2 6 15,-6 5-6-15,-2-1 1 16,-2 3 13-16,-5 3-1 16,1 0 2-16,-4 5 3 15,2 7-1-15,-1 3 2 16,7 3 11-16,0 0 9 16,6 3-7-16,2 1-14 0,6 2 9 15,3 4 4 1,1 2-10-16,5 6 6 0,-2 2-8 15,6 4 4-15,-1 2-2 16,3-1-14-16,2-1 8 16,0-2-7-16,0-2-8 15,13-2 15-15,5-2-13 16,3-4 4-16,5-4 7 16,0-2-12-16,8-2 16 15,-1-4-10-15,4-1 2 16,-2-6 6-16,1 0-7 15,-1-6 1-15,-2 0 9 16,1-5-5-16,-1 0 16 0,0 0-5 16,2-2-2-16,-2-13 10 15,0-5-17-15,3-2-6 16,-3-1 1-16,-2-8-9 16,1 3 8-16,-6-4-9 15,-1 0-1-15,-3 2 1 16,-2-2 1-1,-4 0 7-15,-3 0 13 0,-4-3 7 16,-5-1 25-16,-2-1-23 16,-2-6 7-16,0 3 10 0,-8-2-20 15,-7 6 9-15,-8 4-2 16,-4 6-34-16,-11 6 0 16,-7 4 0-16,-10 8 0 15,-9 4 0-15,-4 4 0 16,2 0 0-16,-5 0 0 15,15 0-198 1,16 0-883-16</inkml:trace>
  <inkml:trace contextRef="#ctx0" brushRef="#br0" timeOffset="1041.46">6385 11570 626 0,'0'0'523'16,"0"0"-300"-16,0 0-23 15,0 0-74-15,0 0-27 16,0 0-3-16,0 0 71 0,12-50 43 16,-12 44-10-16,0 2-22 15,-10 0-12-15,-3 0 33 16,-5 2-36-16,-6 0-57 16,-3 2-12-16,-4 0-19 15,-4 0-9-15,-2 0 9 16,-1 12-12-16,1 4-18 15,1 2-6-15,3 6 6 16,4 2-3-16,6 4-12 16,5 6-7-1,7 4 2 1,7 4-14-16,4 3-1 0,0-1 1 16,11 0-11-16,9-4 0 15,5 0 0-15,4-4 1 16,4-6 6-16,1-1-6 15,3-8 4-15,5 0 1 16,5-5-4-16,3-4 5 16,0-5 10-16,6-4-2 15,2-5 9-15,0 0-12 16,3-5-3-16,-5-14 0 16,-4-7-8-16,0-6-1 0,-6-5 9 15,-3-1 8-15,-5-2 1 16,-9 0-18-16,-5 2 0 15,-4 0 0-15,-8 2 0 16,-4-2 0-16,-6 0 0 16,-2-4 0-16,0-3 0 15,-4-1 0-15,-14-2 0 16,-2 2 0-16,-2 4 0 16,-3 4 0-16,-4 6 0 15,-2 5 0-15,-7 5 0 16,-1 8 0-16,-7 4 0 0,-4 8 0 15,-6 2 0-15,-4 0 0 16,-5 18 0-16,3 12 0 16,-17 38 0-16,19-7-621 15,14-3-982-15</inkml:trace>
  <inkml:trace contextRef="#ctx0" brushRef="#br0" timeOffset="2403.13">8379 12922 1423 0,'0'0'541'0,"0"0"-328"0,0 0 65 16,0 0-9-16,0 0-102 16,0 0-57-16,0 0-10 15,-4-31 6-15,-3 26-1 16,1-2-9-1,-4 1-14-15,0 2-23 0,-7 0-14 0,2 3-2 32,-7 1-10-32,-3 0-1 0,-4 0-13 0,-2 14 4 15,0 5 20 1,-3 6-17-16,5 7 5 0,2 6 11 16,8 4-18-1,3 4 11 1,7 0-10-16,7 0-7 15,2 3 5-15,0-4-14 16,13 0 4-16,10-3 8 16,6-2-13-16,2-4 8 15,7-4 2-15,0-4-18 16,4-4 0-16,2-4 0 0,1-6 0 16,2-4 0-16,0-3 0 15,-1-6 0-15,4-1 0 16,-4 0 0-16,-3 0 0 15,-1-10 0-15,1-4 0 16,-6-4 0-16,1-2 0 16,-2-2 0-16,-1-2 0 15,-4-2 0-15,-2-2 0 0,-4 0 0 16,-2-2 0 0,-6-3 0-16,-1 1 0 0,-8 3 0 15,-3-1 0-15,-3-1 0 16,-2 3 0-16,0-2 0 15,0 2 0-15,-4 0 0 16,-9 0 0-16,-8 2 0 16,-1-2 0-16,-9 2 0 15,-3-1 0-15,-6 4 0 16,-4 1 0-16,-1-1 0 16,1 5 0-16,1 2 0 15,1 2 0-15,0 4 0 16,-1 4 0-16,-1 4 0 0,-1 2 0 15,-1 0 0-15,-4 18 0 16,-25 40 0-16,10-5-323 16,7 5-989-16</inkml:trace>
  <inkml:trace contextRef="#ctx0" brushRef="#br0" timeOffset="3604.64">5191 15248 788 0,'0'0'812'15,"0"0"-669"-15,0 0 97 0,0 0 38 32,0 0-104-32,0 0-100 0,0 0 27 0,-74-44 42 15,57 44 47-15,-3 0-36 16,-7 0-10-16,-2 0-4 15,-3 5 3 1,-3 8-53-16,2 1-15 0,-1 2-24 16,1 0-9-1,4 2-5-15,2 2-14 0,2 0 4 16,5 2 6 0,5 0-11-16,2 4 4 0,5 4-14 15,4 6 3-15,4 4 10 16,0 6-10-16,0 4 6 0,16 3 3 15,4-1-10-15,2 2 6 16,5-4-20-16,2-6 0 16,4 0 0-16,3-3 0 31,2-5 0-31,7-4 0 16,3-6 0-16,6-4 0 15,4-12 0-15,4-2 0 16,3-8 0-16,1 0 0 0,-1-16 0 15,-3-4 0-15,-6-6 0 16,-2-6 0-16,-8-3 0 16,-3-1 0-16,-5-4 0 15,-5 0 0-15,-6-6 0 16,-2 2 0-16,-6 0 0 16,-5-4 0-16,-3 2 0 15,-9 1 0-15,-2 0 0 16,0 2 0-16,-13 1 0 0,-12 4 0 15,-8 2 0-15,-7 4 0 16,-7 4 0-16,-11 8 0 16,-9 4 0-16,-8 8 0 15,-8 8 0-15,-4 0 0 16,4 4 0-16,12 10 0 16,7 8 0-16,20-4-681 15,21-8-1475-15</inkml:trace>
  <inkml:trace contextRef="#ctx0" brushRef="#br0" timeOffset="4633.01">7920 15482 1585 0,'0'0'498'0,"0"0"-174"16,0 0 39-16,0 0-70 15,0 0-122 1,0 0-28-16,-145-28 12 0,105 28-10 16,-4 0-19-16,-3 14-12 15,3 4-24-15,-1 3-1 16,5 2-89-16,6 8 0 0,5-8 0 15,5 8 0 1,9-1 0 0,3 2 0-16,8 0 0 0,4 4 0 0,0 2 0 15,0 4 0 1,13 2 0-16,3-4 0 0,2 5 0 16,3-5 0-16,6 0 0 15,4-4 0-15,8 0 0 16,1-6 0-1,4-2 0-15,3-2 0 0,2-8 0 0,0-8 0 16,0-2 0-16,2-8 0 16,1 0 0-16,1-16 0 15,2-12 0-15,3-4 0 16,0-8 0-16,-4 0 0 16,-4-4 0-1,-6-5 0-15,-7 3 0 0,-8-6 0 16,-4 2 0-16,-7 0 0 15,-11 2 0-15,-7 0 0 16,0 6 0-16,-18 2 0 16,-14 4 0-16,-12 1 0 15,-12 7 0-15,-8 2 0 0,-12 4 0 32,-4 8 0-32,-7 2 0 15,0 6 0-15,0 6 0 16,9 0 0-16,-5 14 0 15,21 8-224-15,20-4-1482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11:04.733"/>
    </inkml:context>
    <inkml:brush xml:id="br0">
      <inkml:brushProperty name="width" value="0.05292" units="cm"/>
      <inkml:brushProperty name="height" value="0.05292" units="cm"/>
      <inkml:brushProperty name="color" value="#FF0000"/>
    </inkml:brush>
  </inkml:definitions>
  <inkml:trace contextRef="#ctx0" brushRef="#br0">9346 8911 1209 0,'0'0'520'0,"0"0"-185"15,0 0 159-15,0 0-139 16,0 0-81-16,0 0-44 16,0-18-48-16,0 18-70 15,0 0-29-15,0 0-16 16,-2 0-16-16,2 0-9 0,0 6-40 15,0 12 4-15,18 6-7 16,11 4 1 0,6-2 0-16,7-4 8 15,6-7-7-15,3-12 11 0,2-3-3 16,5-7-9-16,0-20 1 16,0-5 0-16,-4-2 0 15,-4 2 11-15,-5 6-12 16,-7 4 8-16,-7 10-8 15,1 6-6-15,-3 6 5 16,2 0-14-16,4 12 12 16,1 8-3-16,4 0 12 0,2 2-5 15,0-6-1-15,6-4-4 16,-4-6 3-16,5-6 1 16,1 0-7-16,0-10 7 15,-3-10 1-15,0-2-1 31,-6-4-2-31,-8 2-4 0,-4 0 5 0,-5 6 0 16,-4 8 1-16,-4 8 1 16,-1 2 7-16,3 2 7 15,4 18-8-15,3 2-7 16,4 2 0-16,4-4-2 16,0-2 2-16,6-8-1 15,1-8 1-15,0-2 0 0,-1-2 0 16,4-18-12-16,-3-4 6 15,-2-2-25-15,-5 0 8 16,-4 6 16-16,-6 7 1 16,-5 10 5-16,-1 3-5 15,2 0-7-15,3 12 13 16,4 4 0-16,7 2 0 16,8-4 0-16,3-6 2 15,6-6 10-15,0-2 3 0,2 0-14 16,-1-14 6-1,0-4-7-15,1-4-5 0,-1-2 4 16,-5 2 1-16,0 1-1 31,-7 6 1-31,-3 7 0 0,-5 4 9 0,-2 4-7 16,2 0 16-16,3 12 7 16,-1 6-14-16,8 2-1 15,-2-2-5-15,6 0-5 16,11-4-76-16,-14-6-304 15,-10-6-756 1</inkml:trace>
  <inkml:trace contextRef="#ctx0" brushRef="#br0" timeOffset="895.93">2283 9904 1543 0,'0'0'922'0,"0"0"-667"15,0 0 14-15,0 0-144 16,0 0-33-16,0 0-26 0,79 110-11 16,-35-82 5-1,-1-6 24-15,1-12-5 0,-2-6 5 16,1-4 29-16,1-4-61 15,3-18-23-15,-1-4 2 16,4-4-23-16,0 0 4 16,2 2-11-16,2 6-1 15,-1 4 9-15,0 7-9 16,1 10-7-16,2 1 6 16,0 6 2-16,-1 14 0 15,0 2-1-15,-3 2 0 16,0-4-1-16,-8-4-3 0,-2-6-1 15,-2-4 4-15,-2-4 2 16,2-2 3-16,5 0-4 16,39-16-153-16,-12 0-189 15,1-4-579-15</inkml:trace>
  <inkml:trace contextRef="#ctx0" brushRef="#br0" timeOffset="1926.6">8600 9593 1500 0,'0'0'707'0,"0"0"-154"15,0 0-26-15,0 0-154 16,0 0-126-16,0 0-58 16,0 0-189-16,-13-26 0 15,13 40 0-15,19 10 0 16,15 6 0-16,13 2 0 16,9 0 0-16,8-6 0 15,5-12 0-15,5-10 0 16,1-4 0-16,-6-6 0 15,-2-16 0-15,-7-6 0 16,-6 0 0-16,-7 2 0 16,-9 6 0-16,-7 6 0 15,-4 8 0-15,-5 6 0 0,2 0 0 16,7 22 0-16,5 10 0 16,9 6 0-16,6 0 0 15,6-1 0-15,1-8 0 16,1-8 0-16,-1-13 0 15,0-8 0-15,-2 0 0 16,2-22 0-16,2-7 0 16,0-5 0-16,2-2 0 15,3 2 0-15,-7 6 0 16,-5 6 0-16,-6 12 0 0,-9 10 0 16,-5 0 0-16,-2 12 0 15,2 12 0-15,5 4 0 16,3 0 0-16,5-4 0 15,6-4 0-15,4-10 0 16,2-8 0-16,2-2 0 16,0-2 0-16,-3-16 0 15,1-4 0-15,-2 0 0 16,-2 2 0-16,0 4 0 16,-6 4 0-16,-3 8 0 15,-3 4 0-15,-4 0 0 16,-3 10 0-16,2 10 0 15,-4 4 0-15,2 0 0 0,-1 2 0 16,-1-2 0 0,0-4 0-16,1-3 0 0,1-6 0 15,6-4-3-15,3-6-101 16,29-1-191-16,-10-9-439 16,-3-8-990-16</inkml:trace>
  <inkml:trace contextRef="#ctx0" brushRef="#br0" timeOffset="2068.14">12655 9832 1279 0,'0'0'1483'0,"0"0"-1192"16,0 0-155-16,0 0-136 16,0 0-1407-16</inkml:trace>
  <inkml:trace contextRef="#ctx0" brushRef="#br0" timeOffset="67592.42">13112 13918 1737 0,'0'0'541'0,"0"0"-384"16,0 0 374-16,0 0-329 15,0 0-124-15,0 0-56 16,51 0 25-16,-2-6 21 15,15 0-14-15,34-2 6 16,43-6-16-16,51-6-25 16,21 0-12-16,4 0-6 15,-28 4-1-15,-55 4 1 16,-43 6-1-16,-38 0 0 0,-22 4 0 16,-8 0-96-16,-14 2-23 15,-9-2-8-15,-36 2-226 31,-10 0-458-31,-6 0-450 0</inkml:trace>
  <inkml:trace contextRef="#ctx0" brushRef="#br0" timeOffset="67907.1">12954 13824 1737 0,'0'0'558'0,"0"0"-231"15,0 0 205-15,0 0-391 16,0 0-90-16,0 0-15 16,151-70 37-16,-48 60 8 15,44 0-4-15,42-2-14 16,25-5-6-16,-2 2-27 16,-23-3 10-16,-53 1-7 15,-41 6-10-15,-39 0-11 16,-22 5-11-16,-10 1 5 0,-5-2 4 15,-9 3-10 1,-10 0-10-16,0-2-191 0,-6-2-533 31,-8 2-747-31</inkml:trace>
  <inkml:trace contextRef="#ctx0" brushRef="#br0" timeOffset="69166.25">5407 14650 1463 0,'0'0'682'16,"0"0"-160"-16,0 0-168 15,0 0-106-15,0 0-67 16,0 0-29-16,0 0-31 15,-3 2-52-15,3 14-42 0,0 6-19 16,21 8-1-16,3 2-1 16,10-1 2-1,6-3 1-15,5-10-3 0,5-4 3 16,8-10 1-16,5-4-2 16,11-4 1-16,3-19-8 15,10-3 5 1,-2-2 1-16,-2 1-6 15,-12 4 4-15,-15 11-5 0,-18 6-1 0,-12 6-5 16,-8 0-14 0,0 18 10-1,2 9 9-15,11 2 1 0,5 6 2 16,8-5 4-16,8-2-5 16,4-12 5-1,2-10-6-15,4-6 9 0,-3 0-8 16,1-17 7-16,-4-6 0 0,-6 1-8 0,-4-6-1 31,-5 7-1-31,-6 6-5 16,-1 6 5-16,-5 9-7 0,2 0-7 15,4 2 8-15,5 16 2 16,7 4-1-16,7 0 7 16,6-5 0-16,5-7 1 15,-1-10 8-15,1 0 3 16,-5-10 11-1,-6-12-2-15,-6 0 4 0,-6-6 2 16,-1 3-19-16,-3 3-7 16,-3 2-1-16,5 2-30 15,22 2-180-15,-6 6-427 0,0 2-979 0</inkml:trace>
  <inkml:trace contextRef="#ctx0" brushRef="#br0" timeOffset="70471.31">12136 14716 1694 0,'0'0'703'0,"0"0"-365"0,0 0-60 16,0 0-135-16,0 0-3 16,0 0-49-1,0 0-52-15,114 96-23 0,-68-61-4 31,8-7-11-31,6-6 0 16,4-10 8-16,3-10-3 16,2-2 13-16,-4-14 22 15,-2-14 37-15,-8-4 27 16,-4-3 9-16,-11 3-27 16,-9 2 3-16,-6 6-26 15,-11 10-37-15,-8 8-27 0,1 6 0 16,-3 0 0-1,10 6 0-15,3 18 0 0,10 2 0 16,4 2 0-16,5 3 0 16,-1-12 0-16,4-2 0 15,-4-12 0-15,-1-2 0 16,-3-3 0-16,0 0 0 16,-2-16 0-16,2 2 0 15,-4-4 0-15,-2 0 0 16,-6 5 0-16,-5 9 0 15,-7 4-215-15,-7 0-600 0</inkml:trace>
  <inkml:trace contextRef="#ctx0" brushRef="#br0" timeOffset="71661.89">7072 15611 307 0,'0'0'2562'0,"0"0"-2177"16,0 0-140-16,0 0-21 15,0 0-134-15,0 0-80 16,0 0 4-16,131 84-7 16,-33-36-6-16,33-2-1 15,32-18 0-15,6-12-4 16,-9-16-7-16,-19-14-19 15,-36-12 6-15,-23 4 8 16,-19 0 10-16,-10-4 6 16,3 2 0-16,-1-6 2 15,3 2 4-15,-10 7 7 0,-4 8-11 16,-1 8 7 0,1 5-3-16,7 0-5 0,4 18 7 15,13 7-8-15,3 3-1 16,12-2 1-16,3-2-2 15,5-10-4-15,0-10-49 16,-1-4-4-16,-8-6 31 16,-8-20 16-16,-7-6 5 15,-10-2 6-15,-3-4 2 16,-5 3-1-16,-2 8 0 16,-2 6 1-16,-1 15 0 15,-1 6 5-15,-1 4 8 0,0 23-1 16,3 5-1-16,3 4-6 15,6-6 0-15,4-2-6 16,2-6 6-16,5-12-6 16,-1-6 1-16,3-4 5 15,5-4-5-15,-1-18-1 16,4-2 2-16,2-6-2 16,-4-1 6-16,-4 8-6 15,-9-4 1-15,-6 13 43 16,-9 6 26-16,-10 7 2 15,-2 1 21-15,1 0-39 0,-3 0-22 16,4 5-22-16,1 3-2 16,5-6-8-16,5-2-12 15,29-6-164-15,-7-16-384 16,-3-6-786-16</inkml:trace>
  <inkml:trace contextRef="#ctx0" brushRef="#br0" timeOffset="71803.95">12167 15520 2225 0,'0'0'383'0,"0"0"-134"0,0 0-249 16,0 0-854-16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14:44.864"/>
    </inkml:context>
    <inkml:brush xml:id="br0">
      <inkml:brushProperty name="width" value="0.05292" units="cm"/>
      <inkml:brushProperty name="height" value="0.05292" units="cm"/>
      <inkml:brushProperty name="color" value="#FF0000"/>
    </inkml:brush>
  </inkml:definitions>
  <inkml:trace contextRef="#ctx0" brushRef="#br0">13780 11937 1435 0,'0'0'610'16,"0"0"-136"-16,0 0-21 15,0 0-126-15,0 0-44 16,0 0-79-16,-9-56-44 16,7 56-10-16,0 0-150 0,2 0 0 15,0 0 0-15,0 8 0 16,24 8 0-16,16 6 0 15,14 4 0-15,13-2 0 16,11-4 0-16,6-10 0 16,5-7 0-16,0-3 0 15,3-11 0-15,-3-15 0 16,2-6 0-16,-3 0 0 16,-9 4 0-16,-5 4 0 15,-11 8 0-15,-11 8 0 16,-9 8 0-16,-3 0 0 0,-2 6 0 15,0 10 0-15,4 2 0 16,3 0 0-16,0-4 0 16,-1 0 0-16,5-6 0 15,1-4 0-15,2-4 0 16,2 0 0-16,4-4 0 16,-2-12 0-16,-1-6 0 15,-4 0 0-15,-5-2 0 16,-7 2 0-16,-3 4 0 15,-3 6 0-15,1 4 0 16,-1 8 0-16,2 0-3 0,4 0 3 16,3 11 0-16,0 4 3 15,5-1-3-15,3-6 0 16,-2-6 0-16,4-2 0 16,-4-2 0-16,-1-20 0 15,-5-8 0-15,-3-6 0 16,-6-3-32-16,1 2-35 15,-3-2-98-15,15-5-191 16,-8 8-449-16,-2 8-712 0</inkml:trace>
  <inkml:trace contextRef="#ctx0" brushRef="#br0" timeOffset="94.9">17166 11520 1793 0,'0'0'355'15,"0"0"-355"-15,0 0-676 0</inkml:trace>
  <inkml:trace contextRef="#ctx0" brushRef="#br0" timeOffset="1299.79">1390 12825 2277 0,'0'0'651'0,"0"0"-359"0,0 0-19 15,0 0-143 1,0 0-73-16,0 0-6 0,0 0-27 16,116 139 0-16,-74-77-23 15,1 6 13-15,-4 0-14 16,-3-5 15-16,-5-9 7 15,-2-12-11-15,-4-10 38 16,4-16 4-16,6-14 20 16,15-2 6-16,34-48-79 15,50-45 0-15,64-45 0 16,38-26 0-16,14-5 0 16,-11 17 0-16,-44 31 0 15,-45 31 0-15,-48 30 0 0,-40 26 0 16,-24 12 0-16,-11 6 0 15,-7 6 0 1,-7 2 0-16,-11 6 0 0,-2 2 0 16,0 0 0-1,0 0 0-15,0 0 0 0,0 0 0 16,0 0 0-16,0 0 0 16,-8 14-33-16,-13 4-466 15,-5 0-781-15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18:10.404"/>
    </inkml:context>
    <inkml:brush xml:id="br0">
      <inkml:brushProperty name="width" value="0.05292" units="cm"/>
      <inkml:brushProperty name="height" value="0.05292" units="cm"/>
      <inkml:brushProperty name="color" value="#FF0000"/>
    </inkml:brush>
  </inkml:definitions>
  <inkml:trace contextRef="#ctx0" brushRef="#br0">6942 2270 1476 0,'0'0'642'0,"0"0"-314"15,0 0-42-15,0 0-61 16,0 0-29-16,0 0 35 15,0-26-24-15,7 13-75 16,4-2-39-16,4-3-27 16,1-4-8-16,2-1-19 0,0 1-13 15,0 2-1-15,-3 0-17 16,-1 4-1-16,-5 6 1 16,-5 2-7-16,-4 6 41 15,0 2-42-15,0 0 0 16,-2 10 0-16,-17 22 0 15,-14 40 0 1,-22 45 0-16,-12 39 0 0,-2 19 0 16,11-7 0-16,26-18 0 15,26-19 0-15,6-9 0 16,20-23 0-16,14-23 0 0,1-22 0 16,7-10 0-1,14 0 0-15,6-2 0 16,7-4 0-16,-8-16 0 0,-16-10 0 15,-14-6 0-15,-16-6 0 16,-8 0 0-16,-4 0 0 16,-3 0 0-1,-3 0-177-15,-11-4-642 0,-1-6-817 0</inkml:trace>
  <inkml:trace contextRef="#ctx0" brushRef="#br0" timeOffset="426.97">7392 2452 2234 0,'0'0'740'16,"0"0"-390"-16,0 0-92 15,0 0-182 1,0 0-68-16,0 0-7 16,0 0 20-16,81 167 7 15,-48-85-2-15,0 4-7 16,1-2-14-16,-3-6-4 16,-4-11 4-16,-6-17-3 15,-2-18-1-15,-5-14 21 16,-6-16 65-16,5-2 125 15,8-32-212-15,12-34 0 16,13-41 0-16,10-39 0 16,-2-20 0-16,-14 21 0 0,-18 37 0 15,-13 46 0-15,-5 25 0 16,-1 9 0-16,-3 9 0 16,0 6 0-16,0 13 0 15,0 10 0-15,0 25 0 16,0 41 0-16,0-6-356 15,-3-6-716-15</inkml:trace>
  <inkml:trace contextRef="#ctx0" brushRef="#br0" timeOffset="1667.16">8705 2436 1696 0,'0'0'930'0,"0"0"-447"0,0 0-147 15,0 0-155 1,0 0-103-16,0 0-49 0,0 0-8 15,-39 14-3-15,13-6 0 16,-3-2 21-16,-2-6 6 16,2 0 48-1,0-20 36-15,2-10-129 0,3-8 0 16,5-2 0-16,4-2 0 16,7 4 0-16,0 6 0 15,6 10 0-15,2 5 0 16,0 8 0-16,0 6 0 15,0 3 0-15,10 0 0 16,9 18 0-16,8 15 0 16,4 13 0-16,2 10 0 0,-4 10 0 15,-4 8 0-15,-9 2 0 16,-11 5 0 0,-5-3 0-16,0-2 0 0,-17-4 0 15,-7-8 0-15,-5-7 0 16,-5-10 0-16,-1-4 0 15,-1-11 0-15,1-8 0 16,2-12 0-16,1-8 0 16,8-4 0-16,5-12 0 0,11-22 0 15,8-10 0-15,0-13 0 16,29-5 0-16,8 2 0 16,9 6 0-1,4 10 0-15,4 14 0 0,-3 12 0 16,0 12 0-16,-2 6 0 15,-7 12 0-15,-1 18 0 16,-10 6 0-16,-4 6 0 16,-7-2 0-16,-4-4 0 15,-8-8 0-15,-1-7-21 16,-3-10-27-16,-2-7 21 0,2-4 27 16,0 0 15-16,2-15 13 15,5-11-10-15,1-9-18 16,3-1 0-16,1 2 0 15,-1 6 11-15,3 8 13 16,-3 8-24-16,2 8 0 16,-2 4 0-1,5 0 0-15,3 14 0 0,0 6 0 16,0 2 0-16,-5-2 0 16,-5-4 0-16,-4-6 0 15,-4-6 0-15,-1-4 0 0,-2 0 0 16,1 0 0-1,3-4 0-15,-2-14 0 16,6-2 0-16,-1-4 0 0,1 4 0 16,-1 4 0-1,1 6 0-15,-6 6 0 16,2 4 0-16,3 0 0 0,3 10 0 16,5 8 0-16,8 0 0 15,-1-4 0-15,6-4 0 16,-1-6 0-16,2-4 0 15,-2-4 0-15,-2-18 0 16,-1-8 0-16,-4-8 0 16,-2-2 0-16,-4-6 0 15,-5 0 0-15,-4-1 0 16,-3 5 0-16,-2 8 0 16,-2 12 0-16,0 10 0 15,0 12 0-15,0 0 0 0,0 18 0 16,0 20 0-16,0 15 0 15,0 9 0-15,0 12 0 16,0 8 0-16,0 4 0 16,0 3 0-16,0-3 0 15,0-4 0-15,7-8 0 16,-5-12 0-16,1-10 0 16,-3-15-86-16,0-24-385 15,-16-11-255-15,1-2-382 0</inkml:trace>
  <inkml:trace contextRef="#ctx0" brushRef="#br0" timeOffset="1919.34">9426 2298 2275 0,'0'0'964'0,"0"0"-410"16,0 0-251-16,0 0-303 15,0 0 0-15,123-110 0 16,-74 99 0-16,0 11 0 15,-4 3 0-15,-10 24 0 16,-8 15 0-16,-14 13 0 16,-13 5 0-16,0 0 0 15,-17 0 0-15,-17-6 0 0,-6-8 0 16,2-6 0 0,1-9 0-16,10-11 0 0,8-14-89 15,19-16-109-15,5-22-319 16,19-8-632-16</inkml:trace>
  <inkml:trace contextRef="#ctx0" brushRef="#br0" timeOffset="2061.94">9999 2428 2176 0,'0'0'1016'0,"0"0"-357"0,0 0-414 16,0 0-245-1,0 0 0-15,0 0 0 0,0 0-62 16,38 40-714-16,-38-16-1102 0</inkml:trace>
  <inkml:trace contextRef="#ctx0" brushRef="#br0" timeOffset="2424.71">8080 3541 1405 0,'0'0'911'0,"0"0"-241"0,0 0-88 16,0 0-327-16,0 0-57 16,0 0-123-16,0 0-75 15,39 0 0-15,34-14 0 16,54-10 0-16,60-10 0 15,29-6 0-15,-4-2 0 16,-50 5 0 0,-56 11 0-16,-42 8 0 0,-24 4 0 0,-9 2 0 15,-6 5 0-15,-7-2 0 16,-14 9 0-16,-4 0 0 16,0 0-29-16,-33 12-478 15,-3 8-323-15,-11 0-447 0</inkml:trace>
  <inkml:trace contextRef="#ctx0" brushRef="#br0" timeOffset="2785.93">8201 3693 905 0,'0'0'814'0,"0"0"-328"0,0 0 47 16,0 0-196-16,0 0-43 15,0 0-18-15,0 0-53 16,-100 34-70-16,100-34-78 16,0 0-75-16,0 0 0 15,18 0 0-15,22-3 0 16,43-14 0-16,52-13 0 16,56-16 0-16,30-6 0 15,-5-4 0-15,-33 8 0 0,-59 12 0 16,-41 11 0-1,-36 11 0-15,-23 5 0 0,-6 3 0 16,-7 2 0-16,-1 0 0 16,-10 4 0-16,0 0 0 15,0 0 0-15,0 0 0 16,0 0 0-16,0 0 0 16,0 0 0-16,0 0-80 15,2 0-475-15,0-4-471 0</inkml:trace>
  <inkml:trace contextRef="#ctx0" brushRef="#br0" timeOffset="3290.05">9914 1774 32 0,'0'0'1902'0,"0"0"-1261"16,0 0-98-16,7-110-217 16,11 88-54-16,-3 4-61 15,1 4-42-15,-1 8-169 16,4 4 0-16,8 2 0 15,8 0 0-15,11 16 0 16,15 18 0-16,5 18 0 16,8 18 0-16,11 30 0 15,1 35 0-15,-3 29 0 16,-14 7 0-16,-28-9 0 16,-28-15 0-16,-13-13 0 15,-27 2 0-15,-24 1 0 16,-16-9 0-16,-4-24 0 0,8-23 0 15,9-27 0-15,4-10 0 16,0-4 0-16,1-4 0 16,9-6 0-16,16-14 0 15,11-10 0-15,8-6 0 16,3 0 0-16,-2 0 0 16,-4-4 0-16,2-10 0 15,-5-4 0-15,5-6 0 16,6-16 0-16,0 6-799 0,0 1-1296 0</inkml:trace>
  <inkml:trace contextRef="#ctx0" brushRef="#br0" timeOffset="4730.92">11238 2614 977 0,'0'0'1038'15,"0"0"-674"-15,0 0 103 16,0 0-226-16,0 0-115 16,0 0-41-16,0 0-49 15,-139 47 0-15,102 7 34 16,8 14-10-16,11 6-16 15,18 4-4-15,5-6-14 16,32-11-10-16,21-13-11 0,11-18-4 16,5-20-1-1,2-10 2-15,-10-8-2 0,-8-22 2 16,-16-6-1-16,-10-4 12 16,-12 4 5-16,-9 4 12 15,-8 10 48-15,-3 11-1 16,0 9-14-16,0 2-51 15,0 6-12-15,0 20-51 16,0 9 45-16,11 5 6 16,9 0 5-16,8-8 1 15,6-10-6-15,2-12 0 16,-1-10-8-16,-3 0-10 16,-6-16-6-16,-6-12 3 0,-11-4 13 15,-9-4 8-15,0 0-6 16,-16 1 0-16,-13 3-10 15,-6 9-5-15,-3 9 4 16,3 10-11-16,6 4-2 16,4 9 9-16,12 13 1 15,8 5 19-15,5-4-15 16,2-4 10-16,25-6 6 16,6-10 1-16,10-3 18 15,5-4-7-15,2-18-10 16,1-6 7-16,-6-3-9 15,-10 4 0-15,-8 4 8 0,-9 7-2 16,-11 8 24-16,-5 8 29 16,-2 0-20-16,0 6-39 15,4 18-31-15,8 11 24 16,1 1 6-16,2-3 1 16,5-2-9-16,-1-11-20 15,-2-10 17-15,-1-8 12 16,-1-2 1-16,1 0 20 15,1-16 8-15,4-6-22 0,-1-4 2 16,2-2-8 0,-2-1-1-16,3 3 0 15,-8 6 0-15,-1 8-8 0,-6 8 7 32,-1 4-23-32,-3 0 3 0,6 20 6 0,0 7 10 15,3 0 4-15,6 1 1 16,1-3-1-16,-3-10 1 15,4-5-27-15,1-7-85 16,18-3-98-16,-4-17-533 16,-1-2-839-16</inkml:trace>
  <inkml:trace contextRef="#ctx0" brushRef="#br0" timeOffset="5857.8">12764 2747 1423 0,'0'0'1190'0,"0"0"-613"16,0 0-231-16,0 0-103 16,0 0-105-16,0 0-7 15,0 0-83-15,-28-30-48 16,16 30 0-16,-1 10 0 16,-3 14 0-16,3 8 0 15,6 6 0-15,7 0 0 0,0-2 0 16,32-4 0-1,14-10 0-15,14-8 0 0,11-10 0 16,5-4 0-16,0-8-44 16,-4-16-20-16,-10-6 11 15,-14-4 19-15,-10 0 19 16,-11 0 15-16,-13 2 11 16,-10 2 10-16,-4 4-8 15,0 10 32-15,-2 8 14 16,-14 8 2-1,-1 0-61-15,-4 24-3 0,1 10-6 0,5 4 8 16,10 2-11-16,5-6-17 16,18-8 13-16,23-12-25 15,13-14-22-15,12 0-36 32,5-32-106-32,-2-12-38 0,-5-8-73 0,-12-6 10 15,-15-2 124-15,-12-4 131 16,-14-1 51-16,-9 1 158 15,-2 6 103-15,-2 8 78 16,-9 14 16-16,3 16-70 0,2 16-107 16,2 4-178-1,4 26 0-15,0 26 0 0,0 32 0 16,7 30 0-16,19 29 0 16,3-9 0-16,-2-25 0 15,-9-33 0-15,-7-22 0 16,-2 2 0-16,-2 0 0 15,0-6 0-15,-5-16 0 32,-2-18 0-32,0-16-87 0,0-6-20 15,-13-32-103-15,-14-34-28 16,-6-36 67-16,-4-36 53 16,8 7 58-16,12 26 60 0,13 42 30 15,4 29 127-15,0-1 95 16,15-1-44-1,14 2-58-15,8 8-82 0,11 12-50 16,5 8-13-16,2 12-5 16,-3 0-10-16,-9 24-5 15,-17 12-51-15,-14 6-39 16,-12 8-8-16,-14 0 2 16,-20 1 27-16,-3-9 38 15,1-6 11-15,7-10 22 16,13-12 13-16,10-14-1 0,6 0-18 15,2-18-52 1,22-20-78-16,12-14 52 0,5-13 25 16,5-7 6-16,3-6-38 15,-2 2 19-15,-10 7 85 16,-8 15 79 0,-10 17 114-16,-11 12 57 0,-3 14 55 15,-5 6-20-15,0 5-129 16,0 0-59-16,0 14-97 15,2 17-18-15,14 15 17 16,6 12 1-16,10 8 0 0,3 2 6 16,3-4-6-1,-3-9-1-15,-6-13 1 0,-8-12-7 16,-11-10 6-16,-3-12-5 16,-7-4 6-16,0-4 16 15,0 0-4-15,-2-8-12 16,-11-15 0-16,2-6 0 15,1-10 0-15,8-5 0 16,2-8 0-16,9-2 0 16,25 2 0-16,37 2 0 0,-9 14-469 15,3 16-904-15</inkml:trace>
  <inkml:trace contextRef="#ctx0" brushRef="#br0" timeOffset="5999.96">14920 2523 1661 0,'0'0'1372'0,"0"0"-663"0,0 0-355 16,0 0-354-16,0 0 0 16,0 0 0-16,0 0-54 0,8 33-587 15,-8-16-1079-15</inkml:trace>
  <inkml:trace contextRef="#ctx0" brushRef="#br0" timeOffset="6397.02">11516 3457 1766 0,'0'0'701'16,"0"0"-126"-16,0 0-119 16,0 0-275-16,0 0-4 15,0 0-6-15,0 0-102 16,52 14-69-16,36-8 0 16,78-6 0-16,101-8 0 15,65-32 0-15,38-15 0 16,-1-9 0-16,-49 4 0 15,-38 4 0-15,-57 8 0 0,-78 16 0 16,-64 12 0-16,-47 12 0 16,-32 6 0-16,-4 2 0 15,-2 0 0-15,-29 4 0 16,-54 28-483-16,4 0-446 16,-1-2-513-16</inkml:trace>
  <inkml:trace contextRef="#ctx0" brushRef="#br0" timeOffset="6759.37">11654 3713 2013 0,'0'0'632'15,"0"0"-150"-15,0 0-247 16,0 0-22-16,0 0 9 16,0 0-43-16,0 0-59 0,205 17-120 15,-40-17 0-15,85-27 0 16,46-10 0 0,20-12 0-16,-13 1 0 0,-41 4 0 15,-27 4 0-15,-34 4 0 16,-54 12 0-16,-47 6 0 15,-42 10 0-15,-20 5 0 16,-9 2 0-16,-8 1 0 16,-4 0 0-16,-11 0 0 15,0 0 0-15,0 0 0 0,7 1 0 16,14 6-12-16,0-5-515 16,-3-2-642-16</inkml:trace>
  <inkml:trace contextRef="#ctx0" brushRef="#br0" timeOffset="6932.06">14814 3369 2320 0,'0'0'1074'16,"0"0"-564"-16,0 0-318 0,0 0-192 15,0 0 0 1,0 0 0-16,0 0-33 0,0-23-1105 15</inkml:trace>
  <inkml:trace contextRef="#ctx0" brushRef="#br0" timeOffset="82585.64">5753 6028 104 0,'0'0'1368'15,"0"0"-825"-15,0 0-225 16,0 0-3-16,0 0-3 0,0 0-101 15,0-26-30-15,0 21-9 16,0 3-32 0,0 2-40-16,0 0-22 0,0 0-37 15,2 0-25-15,4 0-16 16,10 8-11-16,10 9 11 16,8 2 0-16,6 2-5 15,2-2 5-15,3-5 0 16,2-3 6-16,2-9 6 31,2-2-11-31,2-4 5 0,3-16-6 0,4-2 0 0,3-4 0 16,-3 2 0-1,-2 2 1-15,-2 5-2 0,-8 5-4 16,-2 8 5-16,-7 4-2 31,-1 0-14-31,2 6 15 0,3 14-8 16,-1 2 0-1,5 3 9-15,4-3-8 16,0-4 8-16,3-4-7 16,2-4-11-16,-1-9 16 15,1-1-4-15,-1 0 6 16,1-18 5-16,-2-5-4 0,-5-4 7 16,-2-1 0-16,-7 5-8 15,-5 4 9-15,-2 7-9 16,1 6-1-16,-1 6 1 15,6 0-9-15,3 2 9 16,5 11 0-16,4 1-8 16,4-3 7-16,3 0 1 15,3-10 0-15,-3-1 7 16,0 0-6-16,-3-8 0 16,-2-14 5-16,-1-2-6 15,-8 0 8-15,-6 0-8 0,-4 4 0 16,-10 8-1-16,-2 6 2 15,-1 4-1-15,0 2 17 16,6 0-2-16,4 14 4 16,6 4-13-16,3-2 3 15,2 0-1-15,-3-6-7 16,4-2 8-16,-3-8-9 16,0 0 6-16,3 0 1 15,3-4-6-15,6-10-1 16,-1-2 1-16,4-2 0 0,-3 0-1 15,-3 2-17 1,-7 4-73-16,-6 2-89 0,-5 4-131 16,-9 4-264-16,-11 2-322 0</inkml:trace>
  <inkml:trace contextRef="#ctx0" brushRef="#br0" timeOffset="83963.7">16095 6150 1458 0,'0'0'837'16,"0"0"-193"-16,0 0-140 15,0 0-208-15,0 0-104 16,0 0-27-16,0 0-165 16,0-14 0-16,0 14 0 15,0 0 0-15,3 4 0 16,12 14 0-16,9 8 0 0,14 4 0 16,9 2 0-16,6-4 0 15,3-10 0-15,4-10 0 16,-2-8 0-16,0-8 0 15,0-18 0 1,-2-10 0-16,-1-2 0 0,-3 0 0 16,-3 6 0-16,-9 6 0 15,-5 9 0-15,-6 10 0 16,0 7 0-16,0 0 0 16,7 14 0-16,5 10 0 0,5 0 0 15,3 0 0-15,0-4 0 16,0-6 0-16,-2-6 0 15,-2-8 0-15,-1 0 0 16,3-2 0-16,2-18 0 16,6-6 0-16,3-4 0 15,0-4 0-15,1 3 0 16,-7 3 0-16,-9 9 0 16,-7 6 0-16,-7 11 0 15,-2 2 0-15,-1 11 0 16,8 15 0-16,3 3 0 0,11 3 0 15,4-1 0-15,9-9 0 16,1-8 0-16,3-12 0 16,2-2 0-16,-4-6 0 15,-6-16 0-15,-1-4 0 16,-5-3 0-16,-1 4 0 16,-8 0 0-16,-5 7 0 15,-4 6 0-15,-6 6 0 16,-2 5 0-16,-6 1 0 15,6 3-256-15,-7 12-273 16,-7 0-447-16</inkml:trace>
  <inkml:trace contextRef="#ctx0" brushRef="#br0" timeOffset="85099.21">3899 7547 2053 0,'0'0'633'0,"0"0"-81"15,0 0-193-15,0 0-159 16,0 0-92-16,0 0-35 15,0 0-26-15,0-14-24 16,0 16-23-16,0 13-32 16,13 7 31-16,10 3-4 15,10 2-1-15,7-3 6 16,5-8-27-16,3-8 15 16,8-8 3-16,2 0 9 15,7-16 1-15,3-14-1 0,4-6 0 16,-1-4 11-16,-6 0-11 15,-5 5 8-15,-11 9-7 16,-9 8-1-16,-8 12 1 16,-3 6-1-16,4 0-7 15,7 22 7-15,7 5-1 16,8-2 1-16,10 0 0 16,0-7-1-16,2-8 1 15,-3-10 0-15,-4 0 0 16,-8-2 7-16,-6-16-5 15,-4-3 10-15,3 2-12 16,33-14-10-16,-8 9-469 0,-4 2-770 0</inkml:trace>
  <inkml:trace contextRef="#ctx0" brushRef="#br0" timeOffset="85530.12">9894 7433 1903 0,'0'0'1259'16,"0"0"-724"-16,0 0-276 0,0 0-119 15,0 0-140-15,0 0 0 16,0 0 0-16,112-28 0 16,0 12 0-16,59-4 0 15,32-6 0-15,3 2 0 0,-19 2 0 16,-52 4 0-1,-40 4 0-15,-32 2-15 0,-23 2-9 16,-7 0 16-16,-6-1 8 16,-9 6 12-16,-16-1 0 15,-2 4-12-15,0 0-67 16,-18 2-266-16,-1 0-481 16,-6 0-550-16</inkml:trace>
  <inkml:trace contextRef="#ctx0" brushRef="#br0" timeOffset="85956.75">9883 7084 1960 0,'0'0'470'0,"0"0"-176"31,0 0 177-31,0 0-172 16,0 0-117-16,0 0-53 15,0 0 40-15,63 0-47 16,8 0-122-16,63 0 0 15,70-7 0-15,39-6 0 16,7-1 0-16,-30 0 0 16,-68 0 0-16,-49 2 0 15,-45 4 0-15,-27 0 0 16,-11 4 0-16,-7-2 0 16,-4 4 0-16,-9 0 0 15,0 2 0-15,0 0 0 0,2 0 0 16,-2 0 0-16,0 0 0 15,0 0 0-15,2 2 0 16,11 12-96-16,-1-2-377 16,3-4-542-16</inkml:trace>
  <inkml:trace contextRef="#ctx0" brushRef="#br0" timeOffset="86165.85">11735 7142 2791 0,'0'0'1104'15,"0"0"-903"-15,0 0-201 16,0 0 0-16,0 0 0 16,0 0 0-16,0 0-375 15,-67 65-1442-15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23:32.895"/>
    </inkml:context>
    <inkml:brush xml:id="br0">
      <inkml:brushProperty name="width" value="0.05292" units="cm"/>
      <inkml:brushProperty name="height" value="0.05292" units="cm"/>
      <inkml:brushProperty name="color" value="#FF0000"/>
    </inkml:brush>
  </inkml:definitions>
  <inkml:trace contextRef="#ctx0" brushRef="#br0">9992 2458 2174 0,'0'0'515'16,"0"0"-354"-16,0 0 15 15,0 0-103-15,0 0-26 16,0 0 109-16,-33 30 55 16,11-17-46-16,-3-6-11 15,-2-3-41-15,1-4-10 16,-1 0-55-16,-4-8-48 0,-3-16 0 16,3-8 0-16,2-6 0 15,6-2 0-15,10 4 0 16,7 4 0-1,6 8 0-15,0 6 0 0,0 7 0 16,9 8 0 0,9 3 0-16,11 2 0 0,9 28 0 15,6 16 0-15,5 12 0 16,-3 12 0-16,-7 6 0 0,-15 2 0 31,-15 1 0-31,-9-1 0 16,-6-4 0-16,-23-2 0 0,-10-4 0 0,-3-7 0 15,0-13 0-15,4-10 0 16,12-14 0-16,5-14 0 16,10-10 0-16,6-8 0 15,3-28 0-15,2-12 0 16,0-8 0 0,10 2 0-16,13 7 0 0,9 11 0 15,6 12 0-15,4 12 0 16,2 12 0-16,4 0 0 0,-2 18-3 15,-3 10-8 1,-5 6-13-16,-5 2-61 0,-8-5-49 16,-7-5 29-1,-7-8 29-15,-3-8 29 0,-3-6 32 16,-1-4 2-16,5-6-11 16,4-20 24-16,8-13 0 15,6-7-24-15,2 0-12 16,0 6 3-16,0 8 22 15,-6 14-4-15,2 12 12 16,-2 6 3-16,-4 0 8 16,4 16 14-16,-1 6 41 15,-1 0-34-15,-4 0-14 0,-1-4-15 16,-5-3-1-16,-5-6 1 16,-1-4 0-16,0-5 7 15,1 0-7-15,3-14 15 31,7-13 3-31,3-7-18 16,6-4-51-16,0 4 20 16,-3 8 2-16,-4 10 29 15,0 12-12-15,-1 4 12 16,6 2 11-16,-1 16-5 0,7 4 6 16,0-2-11-16,2-4-1 15,3-10 0-15,-5-6-39 16,0-4-39-16,0-22-4 15,-5-12-68-15,-2-8-4 16,-1-4 44-16,-6-7 37 16,-4 1 57-16,-4 2 16 15,-3 4 23-15,-2 12 53 16,-2 12 95-16,0 18 37 16,0 8-51-16,0 16-85 0,5 28-34 15,3 20 70-15,4 31-41 16,5 33 2-16,8 30-37 15,0 1-16-15,-1-29-10 16,-6-36-6-16,-6-44-38 16,-4-11-194-16,-1-7-150 15,-1-10-319-15,-4-14-328 0</inkml:trace>
  <inkml:trace contextRef="#ctx0" brushRef="#br0" timeOffset="235.66">11184 2374 2578 0,'0'0'696'15,"0"0"-521"-15,0 0-56 16,0 0 62-16,0 0-103 16,152-6-36-16,-110 22-34 15,-6 8-8-15,-7 6-14 16,-11 6-20-16,-12 2-46 15,-6 2-1-15,-6 0 0 0,-26-1 39 16,-5-3 27-16,-5-8-42 16,-6-14-88-1,13-10-207-15,10-4-405 0</inkml:trace>
  <inkml:trace contextRef="#ctx0" brushRef="#br0" timeOffset="440.75">11539 2055 2304 0,'0'0'826'0,"0"0"-368"0,0 0-171 15,135 64-66 1,-81-10-221-16,4 29 0 16,-7 29 0-16,-24 28 0 0,-27 7 0 15,-25-5-42-15,-50-14-62 16,-30-14-167-16,16-29-215 15,6-19-380-15</inkml:trace>
  <inkml:trace contextRef="#ctx0" brushRef="#br0" timeOffset="774.45">8606 2256 2176 0,'0'0'596'16,"0"0"-96"-16,0 0-158 16,0 0-153-16,0 0-129 15,-69 130-30-15,40-6 30 16,12 48 6-16,17 23 11 15,17-2-77-15,55-17 0 0,33-33 0 16,30-21 0-16,26-28 0 16,15-33 0-16,4-43-36 15,-41-18-535 1,-26-15-908-16</inkml:trace>
  <inkml:trace contextRef="#ctx0" brushRef="#br0" timeOffset="904.64">12287 2534 2871 0,'0'0'647'0,"0"0"-647"0,0 0-103 15,0 0-958-15</inkml:trace>
  <inkml:trace contextRef="#ctx0" brushRef="#br0" timeOffset="1235.52">10260 3471 1267 0,'0'0'1825'16,"0"0"-1464"-16,0 0-44 15,0 0-94-15,0 0-120 16,174-46-103-16,-37 8 0 15,48-11 0-15,21-5 0 16,-13 0 0-16,-43 12 0 0,-55 12-65 16,-34 10-251-16,-35 4-362 15,-7 2-210-15,-19 8-218 0</inkml:trace>
  <inkml:trace contextRef="#ctx0" brushRef="#br0" timeOffset="1440.94">10311 3820 2054 0,'0'0'787'15,"0"0"-494"-15,0 0 53 0,0 0-164 16,205-63-1 0,-27-13-101-16,23-14-41 0,-5-2-5 15,-22 12-34-15,-52 24 0 16,-28 16-45-16,-7-1-234 15,-32 17-404-15,-8 2-769 0</inkml:trace>
  <inkml:trace contextRef="#ctx0" brushRef="#br0" timeOffset="1629.61">12327 3284 3122 0,'0'0'711'0,"0"0"-583"16,0 0-118-16,0 0-10 15,0 0-349-15,0 0-636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33:17.761"/>
    </inkml:context>
    <inkml:brush xml:id="br0">
      <inkml:brushProperty name="width" value="0.05292" units="cm"/>
      <inkml:brushProperty name="height" value="0.05292" units="cm"/>
      <inkml:brushProperty name="color" value="#FF0000"/>
    </inkml:brush>
  </inkml:definitions>
  <inkml:trace contextRef="#ctx0" brushRef="#br0">8872 6970 629 0,'0'0'1714'16,"0"0"-1055"-16,0 0-366 16,0 0-82-1,0 0-70-15,0 0-70 0,-5-24 35 16,16 24 2-16,12 14-3 0,12 6-46 16,8 8-59-1,3 4 0-15,4 2 0 0,-2-2 0 16,-1-3 0-16,0-7 0 15,-2-8 0-15,3-10 0 16,6-4 0-16,6-7 0 16,5-16 0-16,1-5 0 15,6-5 0-15,2 1 0 16,-3 6 0-16,-2 8 0 16,-6 6 0-1,-6 12 0-15,-8 0 0 0,-2 6 0 0,-2 16 0 31,-1 4 0-31,5-2 0 0,3 1 0 0,0-7 0 16,4-8 0-16,0-6 0 16,2-4 0-16,2-4 0 15,5-19 0-15,-1-4 0 16,1-8 0-16,0-3 0 16,-3-2 0-1,-4 4 0 1,-4 6 0-16,-5 8 0 15,-3 11 0-15,2 11 0 16,-4 0 0-16,0 23 0 0,5 7 0 16,3 4 0-16,4-2 0 15,1-4 0-15,5-10 0 16,-2-8 0-16,3-10 0 16,-5 0 0-16,-4-12 0 15,-1-8 0-15,-6-2 0 16,0 0 0-16,-3 0 0 15,-1 2 0-15,-3 2 0 16,-3 6 0-16,-1 2 0 16,-7 2 0-16,-4 4 0 0,4 2-174 15,-9-1-372-15,-3 0-484 0</inkml:trace>
  <inkml:trace contextRef="#ctx0" brushRef="#br0" timeOffset="864.72">16195 6932 1743 0,'0'0'709'0,"0"0"-232"16,0 0-172-16,0 0-38 16,0 0-107-16,0 0-62 15,0 0 4-15,0 6-41 16,0 12-43-16,7 8 12 16,13 0-22-16,5 0-1 0,6-4 19 15,5-6-4-15,8-10 13 31,7-6-7-31,7 0-28 16,5-12 0 0,3-10 0-16,-1-6 0 0,-3 0 0 15,-1 2 0-15,-10 4 0 16,-5 10 0-16,-8 6 0 16,-1 6 0-16,-4 0 0 15,5 16 0-15,3 6 0 16,9 0 0-16,4-2 0 15,6-6 0-15,-3-8 0 16,1-6 0-16,-9 0 0 0,-9-16-87 16,-17-14-119-16,-15 4-339 15,-8 6-777-15</inkml:trace>
  <inkml:trace contextRef="#ctx0" brushRef="#br0" timeOffset="1793.66">8513 8484 2121 0,'0'0'687'0,"0"0"-356"15,0 0-18-15,0 0-88 16,0 0-96-16,0 0-80 15,0 0 2-15,-7-56-21 16,11 78-12-16,17 8-4 16,8 6-5-16,4 0-9 15,9 0-3-15,1-10 2 16,5-8 0-16,4-12 1 0,4-6 13 16,6-12-7-16,7-19 3 15,4-12 4-15,4-5-13 16,-4 0 0-16,-9 4 0 15,-10 8 0-15,-11 10 16 16,-10 12-15-16,-7 10 4 16,1 4 10-16,2 1-14 15,10 22 3-15,5 4-4 16,12 4 0-16,52 1-14 16,-12-10-268-16,-1-10-662 0</inkml:trace>
  <inkml:trace contextRef="#ctx0" brushRef="#br0" timeOffset="2493.29">14043 8380 1317 0,'0'0'1157'16,"0"0"-497"-16,0 0-198 16,0 0-182-16,0 0-60 15,0 0-220-15,0 0 0 16,0-8 0-16,0 26 0 15,13 8 0-15,10 0 0 16,8-4 0-16,9-8 0 16,15-12 0-16,8-2 0 15,9-20 0-15,3-16 0 16,3-8 0-16,-2-4 0 16,-5 1 0-16,-7 5 0 15,-6 10 0-15,-13 8 0 16,-7 10 0-16,-9 8 0 0,0 6 0 15,4 0 0-15,3 2 0 16,9 12 0-16,6 0 0 16,7-2 0-16,6-1 0 15,3-10 0-15,-3-1 0 16,2 0 0-16,-4-6 0 16,-7-10 0-16,-5-2 0 15,-8 2 0-15,-9 0 0 16,-8 4 0-16,-9 4 0 15,-8 4 0-15,-1 4 0 0,-3 0 0 16,4 0 0 0,7 2 0-16,20 14-42 0,-4-2-341 15,1-4-746-15</inkml:trace>
  <inkml:trace contextRef="#ctx0" brushRef="#br0" timeOffset="5561.46">19907 11452 1947 0,'0'0'617'16,"0"0"-353"-16,0 0 41 15,0 0-103-15,0 0-94 16,0 0-53-16,12-20-2 15,3 20-14-15,7 12-14 16,9 12-10-16,7 2 3 16,7 4 8-16,6-4-20 15,5-4 7-15,2-8-4 16,2-10 0-16,0-4 14 16,5 0 14-16,-3-20 5 15,3-4-6-15,-1-4-4 16,-2 0-13-16,-1 4-17 0,-5 6 8 15,-5 6-9-15,-5 8-1 16,-3 4 11-16,-5 4-6 16,0 14-5-16,-1 4 0 15,4 2 0-15,1-4 9 16,2-4 2-16,3-6-11 16,-2-8 27-16,0-2 33 15,1-2 0-15,-1-16-60 16,1-6 0-16,4-2 0 15,-2-2 0-15,-1 1 0 0,1 5 0 16,-4 7 0-16,-4 7 0 16,-2 3 0-16,-4 5 0 15,-3 0 0 1,-2 0 0-16,-5 9 0 0,-4-1 0 16,0-2 0-16,-5 3 0 15,-3 2-243-15,-7-4-701 0</inkml:trace>
  <inkml:trace contextRef="#ctx0" brushRef="#br0" timeOffset="6497.5">19996 12553 2109 0,'0'0'849'15,"0"0"-371"-15,0 0-189 16,0 0-125-16,0 0-70 0,0 0-28 16,0 0-19-1,43 12-47-15,-12 12 0 0,5 4 0 16,1-2 0-16,-1-4 0 16,-1-6 0-16,2-8 0 15,-2-8 0-15,3 0 0 16,6-8 0-16,3-16 0 15,2-6 0-15,0-2 0 16,-1-1 0-16,-9 4 0 16,-1 7 0-16,-7 4 0 15,-2 10 0-15,-2 3 0 16,4 5 0-16,3 0 0 0,5 9 0 16,9 5 0-16,0-1 0 15,4-3 0 1,-1-3 0-16,-2-5 0 0,-4-2 0 15,-8 0 0-15,-1-13 0 16,-7-1 0-16,-2-4 0 16,-2 0 0-16,-3 3 0 15,2 1 0-15,-2 1 0 16,1 5 0-16,2 4 0 16,0 4 0-16,4 0 0 15,3 0 0-15,-1 3 0 0,2 4 0 16,2 1 0-1,-4-4 0-15,-2-1 0 0,-3-2 0 16,-4-1 0-16,1 0 0 16,-6 0 0-16,8-20 0 15,-7 2-111 1,-1 0-788-16</inkml:trace>
  <inkml:trace contextRef="#ctx0" brushRef="#br0" timeOffset="6676.98">22192 12501 3132 0,'0'0'693'0,"0"0"-590"16,0 0-103-16,0 0-6 15,0 0-500-15,0 0-817 0</inkml:trace>
  <inkml:trace contextRef="#ctx0" brushRef="#br0" timeOffset="9798.44">23706 10222 2109 0,'0'0'654'0,"0"0"-298"15,0 0-51-15,0 0-93 16,0 0-82-16,11-118-73 16,16 100 12-16,11 2-27 15,11 10-24-15,9 6-7 16,7 12-11-16,-3 29 0 16,-8 14 0-16,-14 16-11 15,-16 7 11-15,-17 6 1 16,-7 0 0-16,-7 2 14 0,-13-1-8 15,-1-3 11-15,9-6 8 16,7-8-16-16,5-8-2 16,7-7-2-16,20-9-6 15,10-10 2 1,8-8-1-16,6-8 0 0,1-4 7 16,-6-6-8-16,-5-2-19 15,-12 2 1-15,-14 6-3 16,-13 8 7-16,-2 14 8 15,-15 16 5-15,-19 13 1 16,-2 8-7-16,0 10 7 0,12 3 1 16,13 4 5-16,11-1-5 15,9-1-1-15,20-4-2 16,7-8 2-16,0-5-6 16,-3-10 5-16,-6-2 1 15,-12-5 1-15,-6-4 0 16,-9-2 1-16,0-2-1 15,-26-4 11 1,-13-3 31-16,-7-5 24 0,-8-9-67 16,-2-7 0-16,8-7 0 15,7-11 0-15,17-2 0 0,10-36 0 16,14-65-33 0,0 7-580-16,18-4-943 0</inkml:trace>
  <inkml:trace contextRef="#ctx0" brushRef="#br0" timeOffset="10263.44">25330 10852 2138 0,'0'0'667'15,"0"0"-316"-15,0 0 149 16,14-102-273-16,-14 80-107 16,-7 4-27-16,-17 8-93 15,-10 6 0-15,-5 4 0 0,-4 6 0 16,3 22 0-1,11 8 0-15,11 8 0 0,15 4 0 16,3 2 0-16,21 0 0 16,16-1 0-16,11-5 0 15,2-4 0-15,4-2 0 16,-7-4 0-16,-7-2-15 16,-11-4-20-16,-16-2 19 15,-11 0 8-15,-2 0 7 16,-24-2 1-16,-14-3 5 15,-6-3 15 1,-6-10-2-16,6-7-17 0,9-1 14 16,8-8-15-16,27-32-109 0,0 2-434 15,11 0-546-15</inkml:trace>
  <inkml:trace contextRef="#ctx0" brushRef="#br0" timeOffset="11636.82">25743 10940 1908 0,'0'0'807'16,"0"0"-468"-16,0 0-81 15,0 0-94-15,0 125-101 0,0-77-30 16,8-4-18-16,8-6-7 31,8-12-2-31,3-10-6 0,2-14-33 0,2-2 18 16,-2-18-2-16,-2-16 17 15,-9-10 1-15,-7-8 0 16,-11-4 6-16,0-3 4 16,-22 4 28-16,-12 8 49 15,-6 13 74 1,-5 18-78-16,1 16-39 0,4 2-33 16,7 28-10-16,6 8-2 0,15 0 0 15,10 1-1-15,2-9-2 16,21-10 3-16,12-11 15 15,9-9 22-15,12-5 5 16,4-26-24-16,2-6-18 16,0-6 0-16,-4 1 0 15,-5 6 0-15,-8 6 0 16,-8 10 0-16,-6 10 0 16,-4 10 0-16,-4 0 0 15,0 8 0-15,-3 12 0 16,-3 2 0-16,1 0 0 15,-5-4-17 1,-2-4-35-16,-2-6 4 0,-5-4 3 0,-2-4 22 16,0 0 23-16,0-4-6 15,0-14 6-15,-9-4-12 16,-6-4 12-16,-6 0-1 16,-1 4 1-16,-2 4 24 15,3 10 5-15,-1 8 8 16,0 6-22-16,2 28-15 15,-3 14 0-15,8 12 0 16,6 6 12-16,9-3-3 16,0-7-3-16,27-12 4 15,13-10-8-15,11-16 5 0,5-14-1 32,6-4-6-32,-2-16-10 15,1-14-11-15,-10-8 0 0,-7-4 1 0,-10-5 5 16,-8 0 6-16,-7 0 9 15,-8 7 6 1,-7 8 9 0,-2 14 36-16,-2 10 20 15,0 8-71-15,0 6 0 0,0 28 0 16,0 10 0-16,0 9 0 16,0-2 0-16,12-6 0 15,16-11 0-15,13-12 0 16,7-16 0-16,8-6 0 15,4-10 0-15,0-22-17 16,-4-11-1-16,-6-3 6 16,-8-6 12-16,-13-2-1 15,-12 0-5-15,-10 4 5 16,-7 10 1-16,0 12 12 16,-20 16 31-16,-7 12-43 0,-4 10 0 15,-2 30 0-15,-1 10 0 16,7 6 0-16,7 1 0 15,11-11 0-15,9-10 0 16,0-13 0-16,5-10 0 16,15-13 0-16,3 0 0 15,6-17 0-15,0-12 0 16,-3-3 0-16,0-1 0 16,-5 5 0-16,-6 8 0 15,-6 8 0-15,0 10 0 16,-2 2 0-16,4 8 0 0,4 14 0 15,6 8 0-15,4 1 0 16,-2-2 0-16,4-4 0 16,2-10 0-16,-2-8 0 15,0-7 0-15,2-12 0 16,0-23 0-16,2-8 0 16,-2-14 0-16,-7-5 0 15,-2-12 0-15,-11-26 0 16,-9-31 0-16,0 7 0 15,-20 16 0-15,-9 21 0 16,-2 40 0-16,0 8 0 0,0 13 0 16,4 24 0-16,4 12 0 15,6 56 0-15,5 41 0 16,12 29 0-16,0 8 0 16,23-24 0-16,6-33 0 15,-2-33 0-15,6-10 0 16,7 2 0-16,7-2 0 15,6-2 0-15,-4-11 0 16,-5-18 0-16,-7-8 0 16,-9-5-135-16,-10-13-170 15,-18-33-193-15,0 5-267 16,-6-4-358-16</inkml:trace>
  <inkml:trace contextRef="#ctx0" brushRef="#br0" timeOffset="11826.2">26500 10199 1846 0,'0'0'1432'0,"0"0"-857"16,0 0-332-16,0 0-243 16,0 0 0-16,0 0 0 15,0 0 0-15,56 102 0 0,-40-42-544 16,1-6-1643-16</inkml:trace>
  <inkml:trace contextRef="#ctx0" brushRef="#br0" timeOffset="12599.78">25867 12382 1315 0,'0'0'1349'16,"0"0"-848"-16,0 0-185 15,0 0-56-15,0 0-113 0,-66-108-50 16,39 108 14-16,-6 0-111 16,-7 32 0-16,-5 20 0 15,3 14 0-15,8 7 0 16,16-4 0-16,14-10 0 15,4-17 0-15,11-16 0 16,15-20 0-16,8-6 0 16,1-16 0-16,4-22 0 15,-4-12 0-15,-1-4 0 16,-7-2 0-16,-8 10 0 16,-7 10 0-16,-6 11 0 15,-4 15 0-15,1 8 0 0,-1 2 0 16,6 10 0-16,6 18 0 15,7 7 0-15,7 2 0 16,8-2 0-16,4-9 0 16,6-10 0-16,2-12 0 15,1-4 0-15,-1-18 0 16,0-17 0-16,-4-12 0 16,-7-12 0-16,-5-13 0 15,-8-28 0-15,-8-40 0 16,-16-35 0-16,0 17 0 0,-7 37 0 15,-8 55 0-15,4 48 0 16,-1 10 0 0,4 8 0-16,-3 34 0 0,3 64 0 15,8 53 0 1,0 21 0-16,21 1 0 0,10-21 0 16,2-26 0-16,-4-19 0 15,-6-25 0-15,-6-22 0 16,-5-8 0-16,1 2 0 0,-4-1 0 15,0-7 0-15,-9-24 0 16,0-16-567-16,0-6-450 0</inkml:trace>
  <inkml:trace contextRef="#ctx0" brushRef="#br0" timeOffset="12970.41">26353 12374 2680 0,'0'0'733'15,"0"0"-449"-15,0 0-83 16,150-62-107-16,-75 30-62 0,6-10-25 16,-6-10-7-16,-8-6-50 15,-11-13-94-15,-14-5 7 16,-16-8 64-16,-14-2 37 16,-12 1 34-16,0 9 2 15,-22 16 87-15,-7 20 72 16,0 18-63-16,2 22-1 15,2 12-25-15,3 36-70 16,4 38 0-16,7 41 0 16,11 29 0-16,0 13 0 15,18-15 0-15,6-20 0 16,-1-33 0-16,-4-23 0 0,-5-18 0 16,-1-6 0-1,3 2 0-15,-1 2 0 0,1-3 0 16,-5-19 0-16,-4-16 0 15,-7-16-24-15,0-22-435 16,-13-18-344-16,-5-9-111 0</inkml:trace>
  <inkml:trace contextRef="#ctx0" brushRef="#br0" timeOffset="13206.19">26711 12446 1770 0,'0'0'919'0,"0"0"-134"0,0 0-265 31,0 0-418-31,0 0-102 0,0 0 0 0,0 0 0 15,99-110 0-15,-42 80 0 16,4 4 0-16,-6 4 0 16,-5 6 0-1,-15 8 0-15,-8 8 0 0,-9 0 0 16,-5 8 0-16,-2 18 0 16,1 6 0-16,-3 4 0 15,-3-2 0-15,-2-4 0 0,-4-6 0 16,0-9-735-16,0-11-898 0</inkml:trace>
  <inkml:trace contextRef="#ctx0" brushRef="#br0" timeOffset="13332.91">27142 12065 2383 0,'0'0'950'15,"0"0"-290"-15,0 0-557 16,0 0-103-16,0 0 0 15,0 0 0-15,116-44-72 0,-79 58-1040 16</inkml:trace>
  <inkml:trace contextRef="#ctx0" brushRef="#br0" timeOffset="13802.3">27538 12318 2486 0,'0'0'769'15,"0"0"-304"-15,0 0-270 16,60-152-89-16,-39 86-31 16,-6-27-75-16,-3-37 0 0,-12-30 0 15,0 9 0-15,0 39 0 16,-5 48 0-16,0 46 0 16,-1 11 0-16,-1 7 0 15,-1 39 0-15,-4 63 0 16,7 52 0-16,5 15 0 15,0-25 0-15,9-39 0 16,9-51 0-16,7-10 0 16,6-4 0-16,5-8 0 15,6-8 0-15,3-22 0 0,-3-4 0 16,1-32 0-16,-4-13 0 16,-1-7 0-16,-7-4 0 15,-4 7 0-15,-6 8 0 16,-11 15 0-16,-1 16 0 15,-3 12 0-15,2 0 0 16,7 24 0-16,5 8 0 16,5 4 0-16,4 0 0 15,0-5 0-15,2-12 0 16,-3-10 0-16,1-9-75 16,3-28-435-16,-6-12-418 0,-5-7-495 15</inkml:trace>
  <inkml:trace contextRef="#ctx0" brushRef="#br0" timeOffset="13933">28253 11532 1602 0,'0'0'1022'16,"0"0"-238"-16,0 0-409 15,0 0-208-15,0 0-128 16,0 0-30-16,0 0-9 16,14 112-192-16,22-62-397 15,1-5-571-15</inkml:trace>
  <inkml:trace contextRef="#ctx0" brushRef="#br0" timeOffset="15136.39">28628 11841 396 0,'0'0'1809'0,"0"0"-1005"15,0 0-247-15,0 0-236 16,-22-105-112-16,6 83-209 16,1 8 0-16,-4 10 0 15,-2 4 0-15,-6 16 0 16,0 25 0-16,-2 11 0 15,4 6 0-15,10 2 0 16,6-8 0-16,9-10 0 16,0-12 0-1,11-13 0-15,9-12 0 0,7-5 0 16,2-9 0-16,0-18 0 0,-2-5 0 16,-5 0 0-16,-2 4 0 15,-6 6 0-15,-4 8 0 16,-1 8 0-16,3 6 0 15,-2 0 0-15,7 6 0 16,0 6 0-16,5-4 0 16,1-4 0-16,-4-4 0 15,2 0-23-15,-1-22-20 16,-5-10 8-16,1-8 10 16,-5-8 19-16,-4-9 0 15,-3-9 6-15,-4-24 1 16,-7-36-1-1,-17 3 18-15,-1 15 6 0,1 22 12 0,6 44 23 32,5 16-59-32,1 20 0 15,10 32 0-15,2 72 0 16,4 46 0-16,17 19 0 16,4-23 0-16,-6-42 0 15,-1-41 0-15,3-15 0 16,5-4 0-16,10-6 0 15,6-14-21-15,5-18 15 16,2-8 0-16,2-32 0 16,-5-10-2-16,0-8 8 0,-9-6 1 15,-6-1 6-15,-6 11 32 16,-8 14-39-16,-7 16 0 16,-6 18 0-16,-4 6 0 15,0 20 0-15,0 18 0 16,0 10 0-16,0 4 0 15,0-2 0-15,0-8 0 16,11-9 0-16,5-15 0 16,7-12 0-16,3-6 0 15,7-13 0-15,6-16 0 16,0-10 0-16,-1-1 0 0,0-2 0 16,-7 6 0-16,-4 8 0 15,-9 10 0-15,-5 10 0 16,-1 8 0-16,-2 2 0 15,7 18 0-15,2 2 0 16,4 2 0-16,1-6 0 16,1-4 0-16,-3-8 0 15,-6-6 0-15,-3 0 0 16,-9-6 0-16,-4-12-3 16,0-4-17-16,-7-2-4 0,-15-2 12 15,-9 2 3 1,-1 2 8-16,3 2-7 0,6 6 7 15,9 6 1-15,7 4-6 16,7 2-2-16,0 0-8 16,15 0 16-16,14-4 3 15,8-4 25-15,3 0 7 16,6-4-8-16,-3 2-12 16,-3 4-15-16,-7 3 0 15,-8 5 0-15,-7 0 0 16,-3 17 0-16,-2 9 0 0,-3 6 0 15,-4 2 0-15,-2-4 0 16,-1-4 0-16,-1-8-30 16,0-10 12-16,2-6 18 15,6-2 3-15,3-6 42 16,7-18-45 0,9-6 0-16,2-4 0 0,5 0 0 15,-3 4 0-15,-2 9 0 16,-6 10 0-16,-2 8 0 15,-6 3 0-15,-1 7 0 16,-3 13 0-16,-4 4 0 0,-2 0 0 16,-7 8-188-1,0-8-381-15,-7-8-353 0</inkml:trace>
  <inkml:trace contextRef="#ctx0" brushRef="#br0" timeOffset="15309.58">28454 11382 2268 0,'0'0'1189'0,"0"0"-961"0,258-45-80 16,-39 13-148-16,28-6-9 15,-53 4-746-15,-44 2-814 0</inkml:trace>
  <inkml:trace contextRef="#ctx0" brushRef="#br0" timeOffset="15467.08">30760 11193 2988 0,'0'0'537'0,"0"0"-379"16,0 0-74-16,0 0-84 15,-51 108-505-15,20-67-894 0</inkml:trace>
  <inkml:trace contextRef="#ctx0" brushRef="#br0" timeOffset="15704.97">27833 13208 3354 0,'0'0'742'0,"0"0"-742"16,0 0 0-16,218-26 0 16,-37-18 0-16,25-10 0 15,4-8 0-15,-25 2 0 16,-47 7 0-16,-46 16-171 15,-42 8-1222-15</inkml:trace>
  <inkml:trace contextRef="#ctx0" brushRef="#br0" timeOffset="15829.07">27799 13469 2529 0,'0'0'840'15,"0"0"-302"-15,221 12-349 16,-25-54-189-1,18-22 0-15,-45 1 0 0,-56 5-616 0</inkml:trace>
  <inkml:trace contextRef="#ctx0" brushRef="#br0" timeOffset="17363.7">5389 9829 2378 0,'0'0'594'0,"0"0"-240"16,0 0 26-16,0 0-183 15,0 0-127-15,0 0-13 16,0 0 9-16,46 95-66 15,-19-45 0-15,5 6 0 16,-1-6 0-16,2-8 0 0,4-11 0 16,7-22 0-1,9-9 0-15,37-34 0 0,45-46 0 16,52-36 0-16,21-16 0 16,-10 3 0-16,-49 29 0 15,-58 36 0-15,-37 24 0 16,-25 16 0-1,-8 7 0-15,-11 12 0 0,-8 5 0 16,-18 65 0 0,-17 14-239-1,-7 7-601-15</inkml:trace>
  <inkml:trace contextRef="#ctx0" brushRef="#br0" timeOffset="18097.75">5890 13158 664 0,'0'0'1692'15,"0"0"-1156"-15,0 0-2 16,0 0-77-16,0 0-244 15,0 0-213-15,0 0 0 16,-24-40 0-16,24 58 0 16,0 14 0-16,13 11 0 15,8 8 0-15,-4 6 0 0,4-3 0 16,-4-10 0-16,-3-8 0 16,-6-14 0-16,-1-10 0 15,-3-8 0-15,1-4 0 16,4 0 0-16,11-14 0 15,18-22 0-15,35-36 0 16,43-39 0-16,45-35 0 16,17-8 0-16,-7 14 0 0,-37 39 0 15,-44 41 0-15,-30 18 0 16,-18 10 0 0,-2 4 0-16,-7 2 0 15,-8 4 0-15,-14 12 0 0,-6 7 0 0,-5 3 0 31,0 0 0-31,0 14 0 16,-12 4-578-16,-3-3-1068 0</inkml:trace>
  <inkml:trace contextRef="#ctx0" brushRef="#br0" timeOffset="140060.04">2954 15488 2443 0,'0'0'691'15,"0"0"-351"-15,0 0-79 16,0 0-89-16,0 0-95 16,0 0-59-1,-25-42 13-15,25 42-16 0,7 16-4 0,15 16 26 16,7 12-37-1,9 11 0-15,3-1 0 0,3-6 0 32,7-12 0-32,8-24 0 0,12-12 0 15,26-52 0-15,44-55 0 16,46-47 0-16,22-18 0 16,1 1 0-16,-23 33 0 15,-55 48 0-15,-39 29 0 16,-30 21-176-16,-34 22-471 15,-19 10-909-15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0-31T03:35:58.956"/>
    </inkml:context>
    <inkml:brush xml:id="br0">
      <inkml:brushProperty name="width" value="0.05292" units="cm"/>
      <inkml:brushProperty name="height" value="0.05292" units="cm"/>
      <inkml:brushProperty name="color" value="#FF0000"/>
    </inkml:brush>
  </inkml:definitions>
  <inkml:trace contextRef="#ctx0" brushRef="#br0">2212 6168 1672 0,'0'0'555'16,"0"0"-233"-16,0 0 40 15,0 0-87-15,125-26-64 16,-85 32-46-16,-1 20-22 16,-2 12-40-16,-6 16-31 15,-7 14-18-15,-4 11-22 16,-4 3-11-16,-3-2-17 16,0-8-4-16,5-16-7 0,3-17 5 15,10-21 2 1,15-18 20-16,39-26 2 0,51-51 13 15,63-37-7-15,27-20-28 16,11-3-1-16,-19 21-5 16,-39 26-8-16,-40 26 8 15,-41 23 6-15,-37 17 0 16,-23 10-1-16,-7 2 10 16,-7 2-9-16,-6 2 0 15,-9 4 0-15,-9 4 0 16,0 0-6-16,0 4-50 15,0 30-92-15,-11-2-229 16,-7-2-649-16</inkml:trace>
  <inkml:trace contextRef="#ctx0" brushRef="#br0" timeOffset="172.16">4694 6800 2367 0,'0'0'475'0,"0"0"-475"0,0 0-118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6637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072114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64034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903209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97001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20421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52066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535528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6775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13911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244790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21046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983601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75134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710853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21278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641240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95199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58777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904654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99815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cs typeface="Calibri"/>
              </a:rPr>
              <a:t>Ok. Having said that, lets get back to what we were speaking about. </a:t>
            </a:r>
          </a:p>
          <a:p>
            <a:endParaRPr lang="en-US" dirty="0">
              <a:cs typeface="Calibri"/>
            </a:endParaRPr>
          </a:p>
          <a:p>
            <a:r>
              <a:rPr lang="en-US" dirty="0">
                <a:cs typeface="Calibri"/>
              </a:rPr>
              <a:t>Input devices. We have seen that the virtual reality eco system largely encompasses three fundamental components that include</a:t>
            </a:r>
          </a:p>
          <a:p>
            <a:endParaRPr lang="en-US" dirty="0">
              <a:cs typeface="Calibri"/>
            </a:endParaRPr>
          </a:p>
          <a:p>
            <a:r>
              <a:rPr lang="en-US" dirty="0">
                <a:cs typeface="Calibri"/>
              </a:rPr>
              <a:t>HMD – head mounted devices that give you immersive VR experience, we saw some examples in the last class like the HTC VIVE, Oculus Rift, Samsung gear and so on. Some of you have also used few of these and experienced it for a few minutes. </a:t>
            </a:r>
          </a:p>
          <a:p>
            <a:endParaRPr lang="en-US" dirty="0">
              <a:cs typeface="Calibri"/>
            </a:endParaRPr>
          </a:p>
          <a:p>
            <a:r>
              <a:rPr lang="en-US" dirty="0">
                <a:cs typeface="Calibri"/>
              </a:rPr>
              <a:t>And the second components is the GTD or the </a:t>
            </a:r>
            <a:r>
              <a:rPr lang="en-GB" dirty="0"/>
              <a:t>Gesture Tracking Devices. We saw a video of </a:t>
            </a:r>
            <a:r>
              <a:rPr lang="en-GB" dirty="0" err="1"/>
              <a:t>Xsense</a:t>
            </a:r>
            <a:r>
              <a:rPr lang="en-GB" dirty="0"/>
              <a:t>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p>
          <a:p>
            <a:endParaRPr lang="en-GB" dirty="0">
              <a:cs typeface="Calibri"/>
            </a:endParaRPr>
          </a:p>
          <a:p>
            <a:r>
              <a:rPr lang="en-GB" dirty="0">
                <a:cs typeface="Calibri"/>
              </a:rPr>
              <a:t>On the screen you can see that a 3 directional coordinate system is depicted. The 3 primary axes of a 3d coordinate system is X, Y and Z axis. Hear I would like to know where, when and why in your past have you encountered 3 dimensional coordinate system. </a:t>
            </a:r>
          </a:p>
          <a:p>
            <a:endParaRPr lang="en-GB" dirty="0">
              <a:cs typeface="Calibri"/>
            </a:endParaRPr>
          </a:p>
          <a:p>
            <a:endParaRPr lang="en-GB" dirty="0">
              <a:cs typeface="Calibri"/>
            </a:endParaRPr>
          </a:p>
          <a:p>
            <a:r>
              <a:rPr lang="en-GB" dirty="0">
                <a:cs typeface="Calibri"/>
              </a:rPr>
              <a:t>Give some time to the students to ponder on </a:t>
            </a:r>
          </a:p>
          <a:p>
            <a:endParaRPr lang="en-GB" dirty="0">
              <a:cs typeface="Calibri"/>
            </a:endParaRPr>
          </a:p>
          <a:p>
            <a:endParaRPr lang="en-GB" dirty="0">
              <a:cs typeface="Calibri"/>
            </a:endParaRPr>
          </a:p>
          <a:p>
            <a:r>
              <a:rPr lang="en-GB" dirty="0">
                <a:cs typeface="Calibri"/>
              </a:rPr>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p>
          <a:p>
            <a:endParaRPr lang="en-GB" dirty="0">
              <a:cs typeface="Calibri"/>
            </a:endParaRPr>
          </a:p>
          <a:p>
            <a:r>
              <a:rPr lang="en-GB" dirty="0">
                <a:cs typeface="Calibri"/>
              </a:rPr>
              <a:t>Explain the roll pitch and yaw concepts. </a:t>
            </a:r>
          </a:p>
          <a:p>
            <a:r>
              <a:rPr lang="en-GB" dirty="0">
                <a:cs typeface="Calibri"/>
              </a:rPr>
              <a:t>Degree of freedom</a:t>
            </a:r>
          </a:p>
        </p:txBody>
      </p:sp>
      <p:sp>
        <p:nvSpPr>
          <p:cNvPr id="4" name="Slide Number Placeholder 3"/>
          <p:cNvSpPr>
            <a:spLocks noGrp="1"/>
          </p:cNvSpPr>
          <p:nvPr>
            <p:ph type="sldNum" sz="quarter" idx="10"/>
          </p:nvPr>
        </p:nvSpPr>
        <p:spPr/>
        <p:txBody>
          <a:bodyPr/>
          <a:lstStyle/>
          <a:p>
            <a:fld id="{E6A3ACC2-D43E-4BA3-8382-EE04A8612F25}" type="slidenum">
              <a:rPr lang="en-US" smtClean="0"/>
              <a:pPr/>
              <a:t>3</a:t>
            </a:fld>
            <a:endParaRPr lang="en-US"/>
          </a:p>
        </p:txBody>
      </p:sp>
    </p:spTree>
    <p:extLst>
      <p:ext uri="{BB962C8B-B14F-4D97-AF65-F5344CB8AC3E}">
        <p14:creationId xmlns:p14="http://schemas.microsoft.com/office/powerpoint/2010/main" val="304977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50199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6301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400019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758225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4191543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454377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2555393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454310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11681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84318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238743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3217222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145078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599852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247228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47064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059976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226336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3384245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39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10332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34753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86971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127456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58591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customXml" Target="../ink/ink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customXml" Target="../ink/ink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6.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customXml" Target="../ink/ink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customXml" Target="../ink/ink14.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customXml" Target="../ink/ink15.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customXml" Target="../ink/ink16.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6.png"/><Relationship Id="rId7"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2.jp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customXml" Target="../ink/ink19.xml"/></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52.png"/><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researchgate.net/publication/350457050_Geometric_Affinity_Propagation_for_Clustering_with_Network_Knowledge" TargetMode="External"/><Relationship Id="rId5" Type="http://schemas.openxmlformats.org/officeDocument/2006/relationships/image" Target="../media/image54.png"/><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faculty.ucr.edu/~hanneman/nettext/C5_%20Matrices.html" TargetMode="External"/></Relationships>
</file>

<file path=ppt/slides/_rels/slide3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2.jpg"/><Relationship Id="rId7" Type="http://schemas.openxmlformats.org/officeDocument/2006/relationships/hyperlink" Target="https://faculty.ucr.edu/~hanneman/nettext/C5_%20Matrices.htm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customXml" Target="../ink/ink22.xml"/><Relationship Id="rId4" Type="http://schemas.openxmlformats.org/officeDocument/2006/relationships/image" Target="../media/image55.pn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jpg"/><Relationship Id="rId7" Type="http://schemas.openxmlformats.org/officeDocument/2006/relationships/hyperlink" Target="https://faculty.ucr.edu/~hanneman/nettext/C5_%20Matrices.html"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customXml" Target="../ink/ink24.xml"/><Relationship Id="rId4" Type="http://schemas.openxmlformats.org/officeDocument/2006/relationships/hyperlink" Target="https://faculty.ucr.edu/~hanneman/nettext/C5_%20Matrices.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faculty.ucr.edu/~hanneman/nettext/C5_%20Matrices.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oleObject" Target="../embeddings/oleObject1.bin"/><Relationship Id="rId7"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50.png"/><Relationship Id="rId4" Type="http://schemas.openxmlformats.org/officeDocument/2006/relationships/image" Target="../media/image64.emf"/><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2.bin"/><Relationship Id="rId7" Type="http://schemas.openxmlformats.org/officeDocument/2006/relationships/customXml" Target="../ink/ink26.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2.jpg"/><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customXml" Target="../ink/ink27.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customXml" Target="../ink/ink28.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customXml" Target="../ink/ink29.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customXml" Target="../ink/ink30.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customXml" Target="../ink/ink31.xml"/><Relationship Id="rId5" Type="http://schemas.openxmlformats.org/officeDocument/2006/relationships/image" Target="../media/image2.jp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customXml" Target="../ink/ink32.xml"/><Relationship Id="rId4" Type="http://schemas.openxmlformats.org/officeDocument/2006/relationships/image" Target="../media/image2.jp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customXml" Target="../ink/ink3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Assortative_mixin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customXml" Target="../ink/ink35.xml"/><Relationship Id="rId4" Type="http://schemas.openxmlformats.org/officeDocument/2006/relationships/image" Target="../media/image2.jp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customXml" Target="../ink/ink36.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customXml" Target="../ink/ink37.xml"/><Relationship Id="rId4" Type="http://schemas.openxmlformats.org/officeDocument/2006/relationships/image" Target="../media/image2.jpg"/></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customXml" Target="../ink/ink38.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customXml" Target="../ink/ink3.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4781916" y="1939997"/>
            <a:ext cx="749721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lumMod val="75000"/>
                  </a:schemeClr>
                </a:solidFill>
              </a:rPr>
              <a:t>Graph Theory and its Applications</a:t>
            </a:r>
            <a:endParaRPr sz="2800" dirty="0">
              <a:solidFill>
                <a:schemeClr val="accent2">
                  <a:lumMod val="75000"/>
                </a:schemeClr>
              </a:solidFill>
            </a:endParaRPr>
          </a:p>
        </p:txBody>
      </p:sp>
      <p:sp>
        <p:nvSpPr>
          <p:cNvPr id="90" name="Google Shape;90;p1"/>
          <p:cNvSpPr/>
          <p:nvPr/>
        </p:nvSpPr>
        <p:spPr>
          <a:xfrm>
            <a:off x="4781916" y="2841955"/>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Measures of cohesiveness : degree distribution and diameter</a:t>
            </a:r>
            <a:endParaRPr dirty="0"/>
          </a:p>
        </p:txBody>
      </p:sp>
      <p:sp>
        <p:nvSpPr>
          <p:cNvPr id="91" name="Google Shape;9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92" name="Google Shape;92;p1"/>
          <p:cNvSpPr/>
          <p:nvPr/>
        </p:nvSpPr>
        <p:spPr>
          <a:xfrm>
            <a:off x="4781916" y="4813108"/>
            <a:ext cx="7497214"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Department of Computer Science </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and Engineering</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p:txBody>
      </p:sp>
      <p:grpSp>
        <p:nvGrpSpPr>
          <p:cNvPr id="93" name="Google Shape;93;p1"/>
          <p:cNvGrpSpPr/>
          <p:nvPr/>
        </p:nvGrpSpPr>
        <p:grpSpPr>
          <a:xfrm>
            <a:off x="313844" y="5489699"/>
            <a:ext cx="1066895" cy="1078155"/>
            <a:chOff x="313844" y="5489699"/>
            <a:chExt cx="1066895" cy="1078155"/>
          </a:xfrm>
        </p:grpSpPr>
        <p:sp>
          <p:nvSpPr>
            <p:cNvPr id="94" name="Google Shape;9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6" name="Google Shape;9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98" name="Google Shape;98;p1"/>
          <p:cNvGrpSpPr/>
          <p:nvPr/>
        </p:nvGrpSpPr>
        <p:grpSpPr>
          <a:xfrm rot="10800000">
            <a:off x="10855702" y="266068"/>
            <a:ext cx="1066895" cy="1078155"/>
            <a:chOff x="313844" y="5489699"/>
            <a:chExt cx="1066895" cy="1078155"/>
          </a:xfrm>
        </p:grpSpPr>
        <p:sp>
          <p:nvSpPr>
            <p:cNvPr id="99" name="Google Shape;99;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 name="object 6">
            <a:extLst>
              <a:ext uri="{FF2B5EF4-FFF2-40B4-BE49-F238E27FC236}">
                <a16:creationId xmlns:a16="http://schemas.microsoft.com/office/drawing/2014/main" id="{94A66F8C-D287-CDAC-4D8C-F3078FFE7F64}"/>
              </a:ext>
            </a:extLst>
          </p:cNvPr>
          <p:cNvPicPr/>
          <p:nvPr/>
        </p:nvPicPr>
        <p:blipFill>
          <a:blip r:embed="rId3" cstate="print"/>
          <a:stretch>
            <a:fillRect/>
          </a:stretch>
        </p:blipFill>
        <p:spPr>
          <a:xfrm>
            <a:off x="2131787" y="1630242"/>
            <a:ext cx="1942934" cy="35975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Dyad</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6">
            <a:extLst>
              <a:ext uri="{FF2B5EF4-FFF2-40B4-BE49-F238E27FC236}">
                <a16:creationId xmlns:a16="http://schemas.microsoft.com/office/drawing/2014/main" id="{D2456B05-8ECE-473F-99AD-34133CC6FE85}"/>
              </a:ext>
            </a:extLst>
          </p:cNvPr>
          <p:cNvSpPr txBox="1">
            <a:spLocks/>
          </p:cNvSpPr>
          <p:nvPr/>
        </p:nvSpPr>
        <p:spPr>
          <a:xfrm>
            <a:off x="254000" y="1424090"/>
            <a:ext cx="58420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2400" dirty="0"/>
              <a:t>A </a:t>
            </a:r>
            <a:r>
              <a:rPr lang="en-IN" sz="2400" b="1" dirty="0"/>
              <a:t>dyad</a:t>
            </a:r>
            <a:r>
              <a:rPr lang="en-IN" sz="2400" dirty="0"/>
              <a:t> consists of two </a:t>
            </a:r>
            <a:r>
              <a:rPr lang="en-IN" sz="2400" b="1" dirty="0"/>
              <a:t>actors </a:t>
            </a:r>
            <a:r>
              <a:rPr lang="en-IN" sz="2400" dirty="0"/>
              <a:t> and the </a:t>
            </a:r>
            <a:r>
              <a:rPr lang="en-IN" sz="2400" b="1" dirty="0"/>
              <a:t>ties </a:t>
            </a:r>
            <a:r>
              <a:rPr lang="en-IN" sz="2400" dirty="0"/>
              <a:t>linking the actors together.</a:t>
            </a:r>
          </a:p>
          <a:p>
            <a:endParaRPr lang="en-IN" sz="2400" dirty="0"/>
          </a:p>
          <a:p>
            <a:r>
              <a:rPr lang="en-IN" sz="2400" b="1" dirty="0"/>
              <a:t>Dyad study </a:t>
            </a:r>
            <a:r>
              <a:rPr lang="en-IN" sz="2400" dirty="0"/>
              <a:t>looks at </a:t>
            </a:r>
            <a:r>
              <a:rPr lang="en-IN" sz="2400" b="1" dirty="0"/>
              <a:t>how ties are initiated, continued and terminated </a:t>
            </a:r>
          </a:p>
          <a:p>
            <a:pPr lvl="1"/>
            <a:r>
              <a:rPr lang="en-IN" b="1" dirty="0"/>
              <a:t>Much </a:t>
            </a:r>
            <a:r>
              <a:rPr lang="en-IN" dirty="0"/>
              <a:t>of the conceptualization and measurement of social networks </a:t>
            </a:r>
            <a:r>
              <a:rPr lang="en-IN" b="1" dirty="0"/>
              <a:t>takes place on the dyad level </a:t>
            </a:r>
          </a:p>
          <a:p>
            <a:pPr lvl="1"/>
            <a:r>
              <a:rPr lang="en-IN" dirty="0"/>
              <a:t>Dyads can be understood in terms </a:t>
            </a:r>
            <a:r>
              <a:rPr lang="en-IN" b="1" dirty="0"/>
              <a:t>of kind of relational </a:t>
            </a:r>
            <a:r>
              <a:rPr lang="en-IN" dirty="0"/>
              <a:t>tie, </a:t>
            </a:r>
            <a:r>
              <a:rPr lang="en-IN" b="1" dirty="0"/>
              <a:t>direction</a:t>
            </a:r>
            <a:r>
              <a:rPr lang="en-IN" dirty="0"/>
              <a:t> of the tie and </a:t>
            </a:r>
            <a:r>
              <a:rPr lang="en-IN" b="1" dirty="0"/>
              <a:t>duration</a:t>
            </a:r>
            <a:r>
              <a:rPr lang="en-IN" dirty="0"/>
              <a:t> of the tie.</a:t>
            </a:r>
          </a:p>
        </p:txBody>
      </p:sp>
      <p:sp>
        <p:nvSpPr>
          <p:cNvPr id="2" name="Google Shape;123;p3">
            <a:extLst>
              <a:ext uri="{FF2B5EF4-FFF2-40B4-BE49-F238E27FC236}">
                <a16:creationId xmlns:a16="http://schemas.microsoft.com/office/drawing/2014/main" id="{99D968BE-CB43-35E0-6035-3F5D375DB014}"/>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E6AAE9DC-1958-9C4F-A8CE-DDBB864EFF18}"/>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BFF47374-F08F-0D89-698D-DE38FB624094}"/>
              </a:ext>
            </a:extLst>
          </p:cNvPr>
          <p:cNvPicPr>
            <a:picLocks noChangeAspect="1"/>
          </p:cNvPicPr>
          <p:nvPr/>
        </p:nvPicPr>
        <p:blipFill>
          <a:blip r:embed="rId4"/>
          <a:stretch>
            <a:fillRect/>
          </a:stretch>
        </p:blipFill>
        <p:spPr>
          <a:xfrm>
            <a:off x="6010127" y="2224331"/>
            <a:ext cx="5759746" cy="287669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FEAD687-8206-47B0-142B-271C012565C5}"/>
                  </a:ext>
                </a:extLst>
              </p14:cNvPr>
              <p14:cNvContentPartPr/>
              <p14:nvPr/>
            </p14:nvContentPartPr>
            <p14:xfrm>
              <a:off x="821880" y="3130200"/>
              <a:ext cx="4458600" cy="2570040"/>
            </p14:xfrm>
          </p:contentPart>
        </mc:Choice>
        <mc:Fallback xmlns="">
          <p:pic>
            <p:nvPicPr>
              <p:cNvPr id="6" name="Ink 5">
                <a:extLst>
                  <a:ext uri="{FF2B5EF4-FFF2-40B4-BE49-F238E27FC236}">
                    <a16:creationId xmlns:a16="http://schemas.microsoft.com/office/drawing/2014/main" id="{FFEAD687-8206-47B0-142B-271C012565C5}"/>
                  </a:ext>
                </a:extLst>
              </p:cNvPr>
              <p:cNvPicPr/>
              <p:nvPr/>
            </p:nvPicPr>
            <p:blipFill>
              <a:blip r:embed="rId6"/>
              <a:stretch>
                <a:fillRect/>
              </a:stretch>
            </p:blipFill>
            <p:spPr>
              <a:xfrm>
                <a:off x="812520" y="3120840"/>
                <a:ext cx="4477320" cy="2588760"/>
              </a:xfrm>
              <a:prstGeom prst="rect">
                <a:avLst/>
              </a:prstGeom>
            </p:spPr>
          </p:pic>
        </mc:Fallback>
      </mc:AlternateContent>
    </p:spTree>
    <p:extLst>
      <p:ext uri="{BB962C8B-B14F-4D97-AF65-F5344CB8AC3E}">
        <p14:creationId xmlns:p14="http://schemas.microsoft.com/office/powerpoint/2010/main" val="148061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Dyad</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6">
            <a:extLst>
              <a:ext uri="{FF2B5EF4-FFF2-40B4-BE49-F238E27FC236}">
                <a16:creationId xmlns:a16="http://schemas.microsoft.com/office/drawing/2014/main" id="{D2456B05-8ECE-473F-99AD-34133CC6FE85}"/>
              </a:ext>
            </a:extLst>
          </p:cNvPr>
          <p:cNvSpPr txBox="1">
            <a:spLocks/>
          </p:cNvSpPr>
          <p:nvPr/>
        </p:nvSpPr>
        <p:spPr>
          <a:xfrm>
            <a:off x="254000" y="1424090"/>
            <a:ext cx="8037744"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2400" b="1" dirty="0"/>
              <a:t>Dyad census </a:t>
            </a:r>
            <a:r>
              <a:rPr lang="en-IN" sz="2400" dirty="0"/>
              <a:t>describes the</a:t>
            </a:r>
            <a:r>
              <a:rPr lang="en-IN" sz="2400" b="1" dirty="0"/>
              <a:t> properties of tie</a:t>
            </a:r>
            <a:r>
              <a:rPr lang="en-IN" sz="2400" dirty="0"/>
              <a:t> </a:t>
            </a:r>
          </a:p>
          <a:p>
            <a:pPr lvl="1"/>
            <a:r>
              <a:rPr lang="en-IN" dirty="0"/>
              <a:t>Tie can be </a:t>
            </a:r>
            <a:r>
              <a:rPr lang="en-IN" b="1" dirty="0"/>
              <a:t>mutual</a:t>
            </a:r>
            <a:r>
              <a:rPr lang="en-IN" dirty="0"/>
              <a:t> </a:t>
            </a:r>
          </a:p>
          <a:p>
            <a:pPr lvl="1"/>
            <a:r>
              <a:rPr lang="en-IN" dirty="0"/>
              <a:t>Tie can be </a:t>
            </a:r>
            <a:r>
              <a:rPr lang="en-IN" b="1" dirty="0"/>
              <a:t>asymmetric </a:t>
            </a:r>
          </a:p>
          <a:p>
            <a:pPr lvl="1"/>
            <a:r>
              <a:rPr lang="en-IN" dirty="0"/>
              <a:t>Tie can be </a:t>
            </a:r>
            <a:r>
              <a:rPr lang="en-IN" b="1" dirty="0"/>
              <a:t>null</a:t>
            </a:r>
            <a:r>
              <a:rPr lang="en-IN" dirty="0"/>
              <a:t> ( both ends of the tie do not talk about a relation) i.e. </a:t>
            </a:r>
            <a:r>
              <a:rPr lang="en-IN" u="sng" dirty="0"/>
              <a:t>essentially no tie</a:t>
            </a:r>
            <a:r>
              <a:rPr lang="en-IN" dirty="0"/>
              <a:t> </a:t>
            </a:r>
          </a:p>
          <a:p>
            <a:pPr lvl="1"/>
            <a:endParaRPr lang="en-IN" dirty="0"/>
          </a:p>
          <a:p>
            <a:r>
              <a:rPr lang="en-IN" sz="2400" dirty="0"/>
              <a:t>Also there are two more things about ties</a:t>
            </a:r>
          </a:p>
          <a:p>
            <a:pPr lvl="1"/>
            <a:r>
              <a:rPr lang="en-IN" b="1" dirty="0"/>
              <a:t>Strength </a:t>
            </a:r>
            <a:r>
              <a:rPr lang="en-IN" dirty="0"/>
              <a:t>of a tie  ( </a:t>
            </a:r>
            <a:r>
              <a:rPr lang="en-IN" dirty="0" err="1"/>
              <a:t>Granovetter’s</a:t>
            </a:r>
            <a:r>
              <a:rPr lang="en-IN" dirty="0"/>
              <a:t> strength of weak ties) </a:t>
            </a:r>
          </a:p>
          <a:p>
            <a:pPr lvl="1"/>
            <a:r>
              <a:rPr lang="en-IN" b="1" dirty="0"/>
              <a:t>Multiplexity</a:t>
            </a:r>
            <a:r>
              <a:rPr lang="en-IN" dirty="0"/>
              <a:t> of tie ( a node can have multiple relations or ties with another node)</a:t>
            </a:r>
          </a:p>
        </p:txBody>
      </p:sp>
      <p:sp>
        <p:nvSpPr>
          <p:cNvPr id="3" name="Google Shape;123;p3">
            <a:extLst>
              <a:ext uri="{FF2B5EF4-FFF2-40B4-BE49-F238E27FC236}">
                <a16:creationId xmlns:a16="http://schemas.microsoft.com/office/drawing/2014/main" id="{80E7B56B-14E3-D980-F822-1A3AF8C359D8}"/>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68AECB40-C857-BFF3-EF71-EF25C4F26996}"/>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2E13D7D-87C4-3681-F0FC-6E7EF85657AB}"/>
                  </a:ext>
                </a:extLst>
              </p14:cNvPr>
              <p14:cNvContentPartPr/>
              <p14:nvPr/>
            </p14:nvContentPartPr>
            <p14:xfrm>
              <a:off x="500400" y="4147200"/>
              <a:ext cx="5679720" cy="666720"/>
            </p14:xfrm>
          </p:contentPart>
        </mc:Choice>
        <mc:Fallback xmlns="">
          <p:pic>
            <p:nvPicPr>
              <p:cNvPr id="5" name="Ink 4">
                <a:extLst>
                  <a:ext uri="{FF2B5EF4-FFF2-40B4-BE49-F238E27FC236}">
                    <a16:creationId xmlns:a16="http://schemas.microsoft.com/office/drawing/2014/main" id="{B2E13D7D-87C4-3681-F0FC-6E7EF85657AB}"/>
                  </a:ext>
                </a:extLst>
              </p:cNvPr>
              <p:cNvPicPr/>
              <p:nvPr/>
            </p:nvPicPr>
            <p:blipFill>
              <a:blip r:embed="rId5"/>
              <a:stretch>
                <a:fillRect/>
              </a:stretch>
            </p:blipFill>
            <p:spPr>
              <a:xfrm>
                <a:off x="491040" y="4137840"/>
                <a:ext cx="5698440" cy="685440"/>
              </a:xfrm>
              <a:prstGeom prst="rect">
                <a:avLst/>
              </a:prstGeom>
            </p:spPr>
          </p:pic>
        </mc:Fallback>
      </mc:AlternateContent>
    </p:spTree>
    <p:extLst>
      <p:ext uri="{BB962C8B-B14F-4D97-AF65-F5344CB8AC3E}">
        <p14:creationId xmlns:p14="http://schemas.microsoft.com/office/powerpoint/2010/main" val="32017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FDB6587-05A8-47A5-92C6-A20691E75EE2}"/>
              </a:ext>
            </a:extLst>
          </p:cNvPr>
          <p:cNvSpPr txBox="1">
            <a:spLocks/>
          </p:cNvSpPr>
          <p:nvPr/>
        </p:nvSpPr>
        <p:spPr>
          <a:xfrm>
            <a:off x="103777" y="1316458"/>
            <a:ext cx="90728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altLang="en-US" sz="2400" dirty="0"/>
              <a:t>If </a:t>
            </a:r>
            <a:r>
              <a:rPr lang="en-US" altLang="en-US" sz="2400" b="1" dirty="0"/>
              <a:t>two people in a social network have a friend in common, then </a:t>
            </a:r>
            <a:r>
              <a:rPr lang="en-US" altLang="en-US" sz="2400" b="1" dirty="0">
                <a:solidFill>
                  <a:srgbClr val="FF0000"/>
                </a:solidFill>
              </a:rPr>
              <a:t>there is an increased likelihood</a:t>
            </a:r>
            <a:r>
              <a:rPr lang="en-US" altLang="en-US" sz="2400" b="1" dirty="0"/>
              <a:t> that they will become friends </a:t>
            </a:r>
            <a:r>
              <a:rPr lang="en-US" altLang="en-US" sz="2400" dirty="0"/>
              <a:t>themselves at some point in the future</a:t>
            </a:r>
          </a:p>
          <a:p>
            <a:endParaRPr lang="en-US" altLang="en-US" sz="2400" dirty="0"/>
          </a:p>
          <a:p>
            <a:endParaRPr lang="en-US" altLang="en-US" sz="2400" dirty="0"/>
          </a:p>
        </p:txBody>
      </p:sp>
      <p:pic>
        <p:nvPicPr>
          <p:cNvPr id="10" name="Picture 3">
            <a:extLst>
              <a:ext uri="{FF2B5EF4-FFF2-40B4-BE49-F238E27FC236}">
                <a16:creationId xmlns:a16="http://schemas.microsoft.com/office/drawing/2014/main" id="{7CC329C3-280C-4218-9A7E-70EE9526B1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504" y="2873059"/>
            <a:ext cx="71278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6AF188D-B86F-456C-8E20-53FDC9E64A80}"/>
              </a:ext>
            </a:extLst>
          </p:cNvPr>
          <p:cNvSpPr txBox="1"/>
          <p:nvPr/>
        </p:nvSpPr>
        <p:spPr>
          <a:xfrm>
            <a:off x="7561581" y="3952245"/>
            <a:ext cx="3230151" cy="1323439"/>
          </a:xfrm>
          <a:prstGeom prst="rect">
            <a:avLst/>
          </a:prstGeom>
          <a:noFill/>
        </p:spPr>
        <p:txBody>
          <a:bodyPr wrap="square">
            <a:spAutoFit/>
          </a:bodyPr>
          <a:lstStyle/>
          <a:p>
            <a:pPr>
              <a:defRPr/>
            </a:pPr>
            <a:r>
              <a:rPr lang="en-US" sz="2000" dirty="0">
                <a:ea typeface="ＭＳ Ｐゴシック" charset="-128"/>
              </a:rPr>
              <a:t>Edges BC, FG, ED are results of triadic closure. </a:t>
            </a:r>
          </a:p>
          <a:p>
            <a:pPr>
              <a:defRPr/>
            </a:pPr>
            <a:r>
              <a:rPr lang="en-US" sz="2000" dirty="0">
                <a:ea typeface="ＭＳ Ｐゴシック" charset="-128"/>
              </a:rPr>
              <a:t>DG is </a:t>
            </a:r>
            <a:r>
              <a:rPr lang="en-US" sz="2000" b="1" dirty="0">
                <a:ea typeface="ＭＳ Ｐゴシック" charset="-128"/>
              </a:rPr>
              <a:t>not </a:t>
            </a:r>
            <a:r>
              <a:rPr lang="en-US" sz="2000" dirty="0">
                <a:ea typeface="ＭＳ Ｐゴシック" charset="-128"/>
              </a:rPr>
              <a:t>a result of triadic closure</a:t>
            </a:r>
            <a:r>
              <a:rPr lang="en-US" dirty="0">
                <a:ea typeface="ＭＳ Ｐゴシック" charset="-128"/>
              </a:rPr>
              <a:t>.</a:t>
            </a:r>
          </a:p>
        </p:txBody>
      </p:sp>
      <p:sp>
        <p:nvSpPr>
          <p:cNvPr id="3" name="Google Shape;123;p3">
            <a:extLst>
              <a:ext uri="{FF2B5EF4-FFF2-40B4-BE49-F238E27FC236}">
                <a16:creationId xmlns:a16="http://schemas.microsoft.com/office/drawing/2014/main" id="{CF63EF42-FCCE-7D4F-08E2-5447FD7F0457}"/>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CAD065B1-FD7C-28D2-F7CD-9753A1155E75}"/>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D50FC7F-9ACB-BCA9-618D-1BAE87209C6A}"/>
                  </a:ext>
                </a:extLst>
              </p14:cNvPr>
              <p14:cNvContentPartPr/>
              <p14:nvPr/>
            </p14:nvContentPartPr>
            <p14:xfrm>
              <a:off x="1403640" y="576720"/>
              <a:ext cx="5373360" cy="2185560"/>
            </p14:xfrm>
          </p:contentPart>
        </mc:Choice>
        <mc:Fallback xmlns="">
          <p:pic>
            <p:nvPicPr>
              <p:cNvPr id="5" name="Ink 4">
                <a:extLst>
                  <a:ext uri="{FF2B5EF4-FFF2-40B4-BE49-F238E27FC236}">
                    <a16:creationId xmlns:a16="http://schemas.microsoft.com/office/drawing/2014/main" id="{FD50FC7F-9ACB-BCA9-618D-1BAE87209C6A}"/>
                  </a:ext>
                </a:extLst>
              </p:cNvPr>
              <p:cNvPicPr/>
              <p:nvPr/>
            </p:nvPicPr>
            <p:blipFill>
              <a:blip r:embed="rId6"/>
              <a:stretch>
                <a:fillRect/>
              </a:stretch>
            </p:blipFill>
            <p:spPr>
              <a:xfrm>
                <a:off x="1394280" y="567360"/>
                <a:ext cx="5392080" cy="2204280"/>
              </a:xfrm>
              <a:prstGeom prst="rect">
                <a:avLst/>
              </a:prstGeom>
            </p:spPr>
          </p:pic>
        </mc:Fallback>
      </mc:AlternateContent>
    </p:spTree>
    <p:extLst>
      <p:ext uri="{BB962C8B-B14F-4D97-AF65-F5344CB8AC3E}">
        <p14:creationId xmlns:p14="http://schemas.microsoft.com/office/powerpoint/2010/main" val="234900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angle 9">
            <a:extLst>
              <a:ext uri="{FF2B5EF4-FFF2-40B4-BE49-F238E27FC236}">
                <a16:creationId xmlns:a16="http://schemas.microsoft.com/office/drawing/2014/main" id="{C33296DB-B41A-A24F-B7AC-7BF104551ED1}"/>
              </a:ext>
            </a:extLst>
          </p:cNvPr>
          <p:cNvSpPr/>
          <p:nvPr/>
        </p:nvSpPr>
        <p:spPr>
          <a:xfrm rot="10800000">
            <a:off x="1510748" y="4359965"/>
            <a:ext cx="304800" cy="2252869"/>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2B959992-C324-D449-B1D4-C749E714CD53}"/>
              </a:ext>
            </a:extLst>
          </p:cNvPr>
          <p:cNvSpPr/>
          <p:nvPr/>
        </p:nvSpPr>
        <p:spPr>
          <a:xfrm rot="10800000">
            <a:off x="1690110" y="4340149"/>
            <a:ext cx="304800" cy="2252869"/>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806B31A4-DDE0-7247-A5EF-025FC154FC50}"/>
              </a:ext>
            </a:extLst>
          </p:cNvPr>
          <p:cNvSpPr/>
          <p:nvPr/>
        </p:nvSpPr>
        <p:spPr>
          <a:xfrm>
            <a:off x="-2234133" y="1623363"/>
            <a:ext cx="5254487" cy="5028549"/>
          </a:xfrm>
          <a:prstGeom prst="arc">
            <a:avLst>
              <a:gd name="adj1" fmla="val 16200000"/>
              <a:gd name="adj2" fmla="val 53736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797DC0B0-BFC2-9940-8630-DD777649E365}"/>
              </a:ext>
            </a:extLst>
          </p:cNvPr>
          <p:cNvSpPr/>
          <p:nvPr/>
        </p:nvSpPr>
        <p:spPr>
          <a:xfrm>
            <a:off x="956801" y="1294386"/>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1</a:t>
            </a:r>
          </a:p>
        </p:txBody>
      </p:sp>
      <p:sp>
        <p:nvSpPr>
          <p:cNvPr id="19" name="Oval 18">
            <a:extLst>
              <a:ext uri="{FF2B5EF4-FFF2-40B4-BE49-F238E27FC236}">
                <a16:creationId xmlns:a16="http://schemas.microsoft.com/office/drawing/2014/main" id="{DBCFADF7-8669-3544-99D3-9B6844FDAB50}"/>
              </a:ext>
            </a:extLst>
          </p:cNvPr>
          <p:cNvSpPr/>
          <p:nvPr/>
        </p:nvSpPr>
        <p:spPr>
          <a:xfrm>
            <a:off x="2639356" y="3485618"/>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2</a:t>
            </a:r>
          </a:p>
        </p:txBody>
      </p:sp>
      <p:sp>
        <p:nvSpPr>
          <p:cNvPr id="21" name="Oval 20">
            <a:extLst>
              <a:ext uri="{FF2B5EF4-FFF2-40B4-BE49-F238E27FC236}">
                <a16:creationId xmlns:a16="http://schemas.microsoft.com/office/drawing/2014/main" id="{64C94330-449D-1C44-A3EF-3A0B43D15137}"/>
              </a:ext>
            </a:extLst>
          </p:cNvPr>
          <p:cNvSpPr/>
          <p:nvPr/>
        </p:nvSpPr>
        <p:spPr>
          <a:xfrm>
            <a:off x="1209261" y="5895844"/>
            <a:ext cx="907773" cy="87434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3</a:t>
            </a:r>
          </a:p>
        </p:txBody>
      </p:sp>
      <p:grpSp>
        <p:nvGrpSpPr>
          <p:cNvPr id="29" name="Group 28">
            <a:extLst>
              <a:ext uri="{FF2B5EF4-FFF2-40B4-BE49-F238E27FC236}">
                <a16:creationId xmlns:a16="http://schemas.microsoft.com/office/drawing/2014/main" id="{0CD36416-5273-8A41-8059-BE5456814DC1}"/>
              </a:ext>
            </a:extLst>
          </p:cNvPr>
          <p:cNvGrpSpPr/>
          <p:nvPr/>
        </p:nvGrpSpPr>
        <p:grpSpPr>
          <a:xfrm rot="801786">
            <a:off x="398724" y="2095939"/>
            <a:ext cx="731657" cy="3933682"/>
            <a:chOff x="5269657" y="469890"/>
            <a:chExt cx="731657" cy="6901251"/>
          </a:xfrm>
        </p:grpSpPr>
        <p:grpSp>
          <p:nvGrpSpPr>
            <p:cNvPr id="27" name="Group 26">
              <a:extLst>
                <a:ext uri="{FF2B5EF4-FFF2-40B4-BE49-F238E27FC236}">
                  <a16:creationId xmlns:a16="http://schemas.microsoft.com/office/drawing/2014/main" id="{8320AAF7-2A5C-EB42-A11D-48B853080391}"/>
                </a:ext>
              </a:extLst>
            </p:cNvPr>
            <p:cNvGrpSpPr/>
            <p:nvPr/>
          </p:nvGrpSpPr>
          <p:grpSpPr>
            <a:xfrm>
              <a:off x="5327374" y="469890"/>
              <a:ext cx="616227" cy="6901251"/>
              <a:chOff x="5327374" y="469890"/>
              <a:chExt cx="616227" cy="6901251"/>
            </a:xfrm>
          </p:grpSpPr>
          <p:sp>
            <p:nvSpPr>
              <p:cNvPr id="25" name="Triangle 24">
                <a:extLst>
                  <a:ext uri="{FF2B5EF4-FFF2-40B4-BE49-F238E27FC236}">
                    <a16:creationId xmlns:a16="http://schemas.microsoft.com/office/drawing/2014/main" id="{0EEB0DE5-C949-7F4E-8E7C-C09CA6A69238}"/>
                  </a:ext>
                </a:extLst>
              </p:cNvPr>
              <p:cNvSpPr/>
              <p:nvPr/>
            </p:nvSpPr>
            <p:spPr>
              <a:xfrm rot="14634">
                <a:off x="5327375" y="469890"/>
                <a:ext cx="616226" cy="344612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AE57775B-548C-7C44-8258-B53DF3CF5A23}"/>
                  </a:ext>
                </a:extLst>
              </p:cNvPr>
              <p:cNvSpPr/>
              <p:nvPr/>
            </p:nvSpPr>
            <p:spPr>
              <a:xfrm rot="10800000">
                <a:off x="5327374" y="3925014"/>
                <a:ext cx="616226" cy="3446127"/>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778DB2CC-6659-EE42-A047-2FAFE6AE25A5}"/>
                </a:ext>
              </a:extLst>
            </p:cNvPr>
            <p:cNvSpPr/>
            <p:nvPr/>
          </p:nvSpPr>
          <p:spPr>
            <a:xfrm>
              <a:off x="5269657" y="3721301"/>
              <a:ext cx="731657" cy="8479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00F5B42-68EB-A349-8228-DAE1F0660D38}"/>
              </a:ext>
            </a:extLst>
          </p:cNvPr>
          <p:cNvSpPr/>
          <p:nvPr/>
        </p:nvSpPr>
        <p:spPr>
          <a:xfrm>
            <a:off x="2487774" y="1294385"/>
            <a:ext cx="7751678" cy="128177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a:t>
            </a:r>
          </a:p>
          <a:p>
            <a:r>
              <a:rPr lang="en-IN" sz="2400" b="1" dirty="0">
                <a:solidFill>
                  <a:srgbClr val="FF0000"/>
                </a:solidFill>
              </a:rPr>
              <a:t>		 Triadic closure</a:t>
            </a:r>
          </a:p>
          <a:p>
            <a:r>
              <a:rPr lang="en-IN" sz="2400" b="1" dirty="0">
                <a:solidFill>
                  <a:schemeClr val="tx1"/>
                </a:solidFill>
              </a:rPr>
              <a:t>Common friend </a:t>
            </a:r>
            <a:r>
              <a:rPr lang="en-IN" sz="2400" dirty="0">
                <a:solidFill>
                  <a:schemeClr val="tx1"/>
                </a:solidFill>
              </a:rPr>
              <a:t>- </a:t>
            </a:r>
            <a:r>
              <a:rPr lang="en-IN" sz="2000" dirty="0">
                <a:solidFill>
                  <a:schemeClr val="tx1"/>
                </a:solidFill>
              </a:rPr>
              <a:t>A is friends with B and A is friends with C . So,  C  becomes friend of B</a:t>
            </a:r>
          </a:p>
          <a:p>
            <a:pPr marL="342900" indent="-342900">
              <a:buFont typeface="Arial" panose="020B0604020202020204" pitchFamily="34" charset="0"/>
              <a:buChar char="•"/>
            </a:pPr>
            <a:endParaRPr lang="en-IN" sz="2400" dirty="0"/>
          </a:p>
        </p:txBody>
      </p:sp>
      <p:sp>
        <p:nvSpPr>
          <p:cNvPr id="32" name="Rectangle 31">
            <a:extLst>
              <a:ext uri="{FF2B5EF4-FFF2-40B4-BE49-F238E27FC236}">
                <a16:creationId xmlns:a16="http://schemas.microsoft.com/office/drawing/2014/main" id="{72B8F8CB-3780-0348-8218-D77D82CA1B26}"/>
              </a:ext>
            </a:extLst>
          </p:cNvPr>
          <p:cNvSpPr/>
          <p:nvPr/>
        </p:nvSpPr>
        <p:spPr>
          <a:xfrm>
            <a:off x="4034942" y="2742065"/>
            <a:ext cx="7362400" cy="21102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Foci/focal Closure</a:t>
            </a:r>
          </a:p>
          <a:p>
            <a:pPr lvl="1"/>
            <a:r>
              <a:rPr lang="en-IN" sz="2000" dirty="0">
                <a:solidFill>
                  <a:schemeClr val="tx1"/>
                </a:solidFill>
              </a:rPr>
              <a:t>Two individuals become friends  because of their </a:t>
            </a:r>
            <a:r>
              <a:rPr lang="en-IN" sz="2000" b="1" dirty="0">
                <a:solidFill>
                  <a:srgbClr val="FF0000"/>
                </a:solidFill>
              </a:rPr>
              <a:t>common or shared interest .</a:t>
            </a:r>
            <a:r>
              <a:rPr lang="en-IN" sz="2000" dirty="0">
                <a:solidFill>
                  <a:schemeClr val="tx1"/>
                </a:solidFill>
              </a:rPr>
              <a:t>Two individuals applying for MS  in the class and become close to each other. </a:t>
            </a:r>
            <a:r>
              <a:rPr lang="en-US" sz="2000" dirty="0">
                <a:solidFill>
                  <a:srgbClr val="273239"/>
                </a:solidFill>
                <a:latin typeface="Calibri" panose="020F0502020204030204" pitchFamily="34" charset="0"/>
                <a:cs typeface="Calibri" panose="020F0502020204030204" pitchFamily="34" charset="0"/>
              </a:rPr>
              <a:t>Probability of becoming friends when they have the same foci.</a:t>
            </a:r>
            <a:r>
              <a:rPr lang="en-IN" sz="20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endParaRPr lang="en-IN" sz="2400" dirty="0"/>
          </a:p>
        </p:txBody>
      </p:sp>
      <p:sp>
        <p:nvSpPr>
          <p:cNvPr id="34" name="Rectangle 33">
            <a:extLst>
              <a:ext uri="{FF2B5EF4-FFF2-40B4-BE49-F238E27FC236}">
                <a16:creationId xmlns:a16="http://schemas.microsoft.com/office/drawing/2014/main" id="{3B975A05-A192-9141-9119-E795DD077F4F}"/>
              </a:ext>
            </a:extLst>
          </p:cNvPr>
          <p:cNvSpPr/>
          <p:nvPr/>
        </p:nvSpPr>
        <p:spPr>
          <a:xfrm>
            <a:off x="2861701" y="5018186"/>
            <a:ext cx="8535641" cy="180006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FF0000"/>
                </a:solidFill>
              </a:rPr>
              <a:t>			Membership Closure</a:t>
            </a:r>
          </a:p>
          <a:p>
            <a:pPr lvl="1"/>
            <a:r>
              <a:rPr lang="en-US" sz="2400" dirty="0">
                <a:solidFill>
                  <a:srgbClr val="273239"/>
                </a:solidFill>
                <a:latin typeface="urw-din"/>
              </a:rPr>
              <a:t>If A is associated with the Rotary club and a friend B, then B also becomes member of Rotary club there is a tendency that B comes close to align the behavior of A.</a:t>
            </a:r>
          </a:p>
          <a:p>
            <a:pPr marL="342900" indent="-342900">
              <a:buFont typeface="Arial" panose="020B0604020202020204" pitchFamily="34" charset="0"/>
              <a:buChar char="•"/>
            </a:pPr>
            <a:endParaRPr lang="en-IN" sz="2400" b="1" dirty="0">
              <a:solidFill>
                <a:srgbClr val="FF0000"/>
              </a:solidFill>
            </a:endParaRPr>
          </a:p>
        </p:txBody>
      </p:sp>
      <p:sp>
        <p:nvSpPr>
          <p:cNvPr id="2" name="Google Shape;120;p3">
            <a:extLst>
              <a:ext uri="{FF2B5EF4-FFF2-40B4-BE49-F238E27FC236}">
                <a16:creationId xmlns:a16="http://schemas.microsoft.com/office/drawing/2014/main" id="{E64A262D-D915-7812-61A0-CAE4B58D7A05}"/>
              </a:ext>
            </a:extLst>
          </p:cNvPr>
          <p:cNvSpPr/>
          <p:nvPr/>
        </p:nvSpPr>
        <p:spPr>
          <a:xfrm>
            <a:off x="434226" y="747162"/>
            <a:ext cx="799975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Calibri"/>
                <a:ea typeface="Calibri"/>
                <a:cs typeface="Calibri"/>
                <a:sym typeface="Calibri"/>
              </a:rPr>
              <a:t>Types of  Closure</a:t>
            </a:r>
            <a:endParaRPr sz="2800" dirty="0"/>
          </a:p>
        </p:txBody>
      </p:sp>
      <p:cxnSp>
        <p:nvCxnSpPr>
          <p:cNvPr id="4" name="Google Shape;122;p3">
            <a:extLst>
              <a:ext uri="{FF2B5EF4-FFF2-40B4-BE49-F238E27FC236}">
                <a16:creationId xmlns:a16="http://schemas.microsoft.com/office/drawing/2014/main" id="{2014F001-E9EB-9E39-4DA7-72C9C2C56739}"/>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6" name="Google Shape;123;p3">
            <a:extLst>
              <a:ext uri="{FF2B5EF4-FFF2-40B4-BE49-F238E27FC236}">
                <a16:creationId xmlns:a16="http://schemas.microsoft.com/office/drawing/2014/main" id="{A92960D1-FAAF-B8E3-FE74-30C4D180E3A5}"/>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7" name="object 6">
            <a:extLst>
              <a:ext uri="{FF2B5EF4-FFF2-40B4-BE49-F238E27FC236}">
                <a16:creationId xmlns:a16="http://schemas.microsoft.com/office/drawing/2014/main" id="{550790F6-7A74-C3A7-399A-32808FC4094F}"/>
              </a:ext>
            </a:extLst>
          </p:cNvPr>
          <p:cNvSpPr/>
          <p:nvPr/>
        </p:nvSpPr>
        <p:spPr>
          <a:xfrm>
            <a:off x="10446007" y="292100"/>
            <a:ext cx="986033" cy="1563624"/>
          </a:xfrm>
          <a:prstGeom prst="rect">
            <a:avLst/>
          </a:prstGeom>
          <a:blipFill>
            <a:blip r:embed="rId2"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91D74CF-7C22-F680-901B-A215DAB76E3E}"/>
                  </a:ext>
                </a:extLst>
              </p14:cNvPr>
              <p14:cNvContentPartPr/>
              <p14:nvPr/>
            </p14:nvContentPartPr>
            <p14:xfrm>
              <a:off x="3056760" y="739800"/>
              <a:ext cx="1381320" cy="635760"/>
            </p14:xfrm>
          </p:contentPart>
        </mc:Choice>
        <mc:Fallback xmlns="">
          <p:pic>
            <p:nvPicPr>
              <p:cNvPr id="8" name="Ink 7">
                <a:extLst>
                  <a:ext uri="{FF2B5EF4-FFF2-40B4-BE49-F238E27FC236}">
                    <a16:creationId xmlns:a16="http://schemas.microsoft.com/office/drawing/2014/main" id="{391D74CF-7C22-F680-901B-A215DAB76E3E}"/>
                  </a:ext>
                </a:extLst>
              </p:cNvPr>
              <p:cNvPicPr/>
              <p:nvPr/>
            </p:nvPicPr>
            <p:blipFill>
              <a:blip r:embed="rId4"/>
              <a:stretch>
                <a:fillRect/>
              </a:stretch>
            </p:blipFill>
            <p:spPr>
              <a:xfrm>
                <a:off x="3047400" y="730440"/>
                <a:ext cx="1400040" cy="654480"/>
              </a:xfrm>
              <a:prstGeom prst="rect">
                <a:avLst/>
              </a:prstGeom>
            </p:spPr>
          </p:pic>
        </mc:Fallback>
      </mc:AlternateContent>
    </p:spTree>
    <p:extLst>
      <p:ext uri="{BB962C8B-B14F-4D97-AF65-F5344CB8AC3E}">
        <p14:creationId xmlns:p14="http://schemas.microsoft.com/office/powerpoint/2010/main" val="10151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1000"/>
                                  </p:stCondLst>
                                  <p:childTnLst>
                                    <p:animRot by="2400000">
                                      <p:cBhvr>
                                        <p:cTn id="11" dur="2000" fill="hold"/>
                                        <p:tgtEl>
                                          <p:spTgt spid="29"/>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nodeType="clickEffect">
                                  <p:stCondLst>
                                    <p:cond delay="0"/>
                                  </p:stCondLst>
                                  <p:childTnLst>
                                    <p:animRot by="2400000">
                                      <p:cBhvr>
                                        <p:cTn id="15" dur="2000" fill="hold"/>
                                        <p:tgtEl>
                                          <p:spTgt spid="29"/>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1800000">
                                      <p:cBhvr>
                                        <p:cTn id="24" dur="2000" fill="hold"/>
                                        <p:tgtEl>
                                          <p:spTgt spid="2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1800000">
                                      <p:cBhvr>
                                        <p:cTn id="28" dur="2000" fill="hold"/>
                                        <p:tgtEl>
                                          <p:spTgt spid="29"/>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linds(horizontal)">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nodeType="clickEffect">
                                  <p:stCondLst>
                                    <p:cond delay="0"/>
                                  </p:stCondLst>
                                  <p:childTnLst>
                                    <p:animRot by="2400000">
                                      <p:cBhvr>
                                        <p:cTn id="37"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39C52-20B0-467E-BABC-0FF1B0BF59D4}"/>
              </a:ext>
            </a:extLst>
          </p:cNvPr>
          <p:cNvPicPr>
            <a:picLocks noChangeAspect="1"/>
          </p:cNvPicPr>
          <p:nvPr/>
        </p:nvPicPr>
        <p:blipFill>
          <a:blip r:embed="rId2"/>
          <a:stretch>
            <a:fillRect/>
          </a:stretch>
        </p:blipFill>
        <p:spPr>
          <a:xfrm>
            <a:off x="1066191" y="1424131"/>
            <a:ext cx="8001000" cy="1562100"/>
          </a:xfrm>
          <a:prstGeom prst="rect">
            <a:avLst/>
          </a:prstGeom>
        </p:spPr>
      </p:pic>
      <p:pic>
        <p:nvPicPr>
          <p:cNvPr id="7" name="Picture 6">
            <a:extLst>
              <a:ext uri="{FF2B5EF4-FFF2-40B4-BE49-F238E27FC236}">
                <a16:creationId xmlns:a16="http://schemas.microsoft.com/office/drawing/2014/main" id="{2ABE49D5-83B3-A8E5-B2ED-4AC77CE5B19C}"/>
              </a:ext>
            </a:extLst>
          </p:cNvPr>
          <p:cNvPicPr>
            <a:picLocks noChangeAspect="1"/>
          </p:cNvPicPr>
          <p:nvPr/>
        </p:nvPicPr>
        <p:blipFill>
          <a:blip r:embed="rId3"/>
          <a:stretch>
            <a:fillRect/>
          </a:stretch>
        </p:blipFill>
        <p:spPr>
          <a:xfrm>
            <a:off x="1222602" y="2986231"/>
            <a:ext cx="7143750" cy="2219325"/>
          </a:xfrm>
          <a:prstGeom prst="rect">
            <a:avLst/>
          </a:prstGeom>
        </p:spPr>
      </p:pic>
      <p:pic>
        <p:nvPicPr>
          <p:cNvPr id="9" name="Picture 8">
            <a:extLst>
              <a:ext uri="{FF2B5EF4-FFF2-40B4-BE49-F238E27FC236}">
                <a16:creationId xmlns:a16="http://schemas.microsoft.com/office/drawing/2014/main" id="{DEAC0CA6-F87B-21FB-E1CF-EE5043737C1D}"/>
              </a:ext>
            </a:extLst>
          </p:cNvPr>
          <p:cNvPicPr>
            <a:picLocks noChangeAspect="1"/>
          </p:cNvPicPr>
          <p:nvPr/>
        </p:nvPicPr>
        <p:blipFill>
          <a:blip r:embed="rId4"/>
          <a:stretch>
            <a:fillRect/>
          </a:stretch>
        </p:blipFill>
        <p:spPr>
          <a:xfrm>
            <a:off x="1222602" y="5342940"/>
            <a:ext cx="7515225" cy="942975"/>
          </a:xfrm>
          <a:prstGeom prst="rect">
            <a:avLst/>
          </a:prstGeom>
        </p:spPr>
      </p:pic>
      <p:sp>
        <p:nvSpPr>
          <p:cNvPr id="10" name="Google Shape;120;p3">
            <a:extLst>
              <a:ext uri="{FF2B5EF4-FFF2-40B4-BE49-F238E27FC236}">
                <a16:creationId xmlns:a16="http://schemas.microsoft.com/office/drawing/2014/main" id="{EDD885E5-B372-A6A5-E858-0CCBC8133AD5}"/>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accent2">
                    <a:lumMod val="75000"/>
                  </a:schemeClr>
                </a:solidFill>
                <a:latin typeface="Calibri" panose="020F0502020204030204" pitchFamily="34" charset="0"/>
                <a:cs typeface="Calibri" panose="020F0502020204030204" pitchFamily="34" charset="0"/>
              </a:rPr>
              <a:t>Social Affiliation</a:t>
            </a:r>
            <a:endParaRPr sz="2400" dirty="0">
              <a:solidFill>
                <a:schemeClr val="accent2">
                  <a:lumMod val="75000"/>
                </a:schemeClr>
              </a:solidFill>
              <a:latin typeface="Calibri" panose="020F0502020204030204" pitchFamily="34" charset="0"/>
              <a:cs typeface="Calibri" panose="020F0502020204030204" pitchFamily="34" charset="0"/>
            </a:endParaRPr>
          </a:p>
        </p:txBody>
      </p:sp>
      <p:cxnSp>
        <p:nvCxnSpPr>
          <p:cNvPr id="12" name="Google Shape;122;p3">
            <a:extLst>
              <a:ext uri="{FF2B5EF4-FFF2-40B4-BE49-F238E27FC236}">
                <a16:creationId xmlns:a16="http://schemas.microsoft.com/office/drawing/2014/main" id="{46B07359-255A-1474-5442-ADEBCC7AC7EB}"/>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26AE57DB-177C-4D2B-A5F2-2E24E935CDC4}"/>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63A88758-E595-D475-3EE8-B8D46CE95BBB}"/>
              </a:ext>
            </a:extLst>
          </p:cNvPr>
          <p:cNvSpPr/>
          <p:nvPr/>
        </p:nvSpPr>
        <p:spPr>
          <a:xfrm>
            <a:off x="10446007" y="292100"/>
            <a:ext cx="986033" cy="1563624"/>
          </a:xfrm>
          <a:prstGeom prst="rect">
            <a:avLst/>
          </a:prstGeom>
          <a:blipFill>
            <a:blip r:embed="rId5"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872ABFE-903D-F7DF-88E8-E9D35F479C87}"/>
                  </a:ext>
                </a:extLst>
              </p14:cNvPr>
              <p14:cNvContentPartPr/>
              <p14:nvPr/>
            </p14:nvContentPartPr>
            <p14:xfrm>
              <a:off x="1054440" y="2470320"/>
              <a:ext cx="10019520" cy="3197520"/>
            </p14:xfrm>
          </p:contentPart>
        </mc:Choice>
        <mc:Fallback xmlns="">
          <p:pic>
            <p:nvPicPr>
              <p:cNvPr id="4" name="Ink 3">
                <a:extLst>
                  <a:ext uri="{FF2B5EF4-FFF2-40B4-BE49-F238E27FC236}">
                    <a16:creationId xmlns:a16="http://schemas.microsoft.com/office/drawing/2014/main" id="{5872ABFE-903D-F7DF-88E8-E9D35F479C87}"/>
                  </a:ext>
                </a:extLst>
              </p:cNvPr>
              <p:cNvPicPr/>
              <p:nvPr/>
            </p:nvPicPr>
            <p:blipFill>
              <a:blip r:embed="rId7"/>
              <a:stretch>
                <a:fillRect/>
              </a:stretch>
            </p:blipFill>
            <p:spPr>
              <a:xfrm>
                <a:off x="1045080" y="2460960"/>
                <a:ext cx="10038240" cy="3216240"/>
              </a:xfrm>
              <a:prstGeom prst="rect">
                <a:avLst/>
              </a:prstGeom>
            </p:spPr>
          </p:pic>
        </mc:Fallback>
      </mc:AlternateContent>
    </p:spTree>
    <p:extLst>
      <p:ext uri="{BB962C8B-B14F-4D97-AF65-F5344CB8AC3E}">
        <p14:creationId xmlns:p14="http://schemas.microsoft.com/office/powerpoint/2010/main" val="398570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A97030-8D9F-2D35-E76D-F7BEBB3E585C}"/>
              </a:ext>
            </a:extLst>
          </p:cNvPr>
          <p:cNvPicPr>
            <a:picLocks noChangeAspect="1"/>
          </p:cNvPicPr>
          <p:nvPr/>
        </p:nvPicPr>
        <p:blipFill>
          <a:blip r:embed="rId2"/>
          <a:stretch>
            <a:fillRect/>
          </a:stretch>
        </p:blipFill>
        <p:spPr>
          <a:xfrm>
            <a:off x="206829" y="1424130"/>
            <a:ext cx="8229600" cy="5433869"/>
          </a:xfrm>
          <a:prstGeom prst="rect">
            <a:avLst/>
          </a:prstGeom>
        </p:spPr>
      </p:pic>
      <p:sp>
        <p:nvSpPr>
          <p:cNvPr id="8" name="Google Shape;120;p3">
            <a:extLst>
              <a:ext uri="{FF2B5EF4-FFF2-40B4-BE49-F238E27FC236}">
                <a16:creationId xmlns:a16="http://schemas.microsoft.com/office/drawing/2014/main" id="{50108CF3-F658-B383-6286-72731A67F5F9}"/>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accent2">
                    <a:lumMod val="75000"/>
                  </a:schemeClr>
                </a:solidFill>
                <a:latin typeface="Calibri" panose="020F0502020204030204" pitchFamily="34" charset="0"/>
                <a:cs typeface="Calibri" panose="020F0502020204030204" pitchFamily="34" charset="0"/>
              </a:rPr>
              <a:t>Social Affiliation</a:t>
            </a:r>
            <a:endParaRPr sz="2400" dirty="0">
              <a:solidFill>
                <a:schemeClr val="accent2">
                  <a:lumMod val="75000"/>
                </a:schemeClr>
              </a:solidFill>
              <a:latin typeface="Calibri" panose="020F0502020204030204" pitchFamily="34" charset="0"/>
              <a:cs typeface="Calibri" panose="020F0502020204030204" pitchFamily="34" charset="0"/>
            </a:endParaRPr>
          </a:p>
        </p:txBody>
      </p:sp>
      <p:cxnSp>
        <p:nvCxnSpPr>
          <p:cNvPr id="10" name="Google Shape;122;p3">
            <a:extLst>
              <a:ext uri="{FF2B5EF4-FFF2-40B4-BE49-F238E27FC236}">
                <a16:creationId xmlns:a16="http://schemas.microsoft.com/office/drawing/2014/main" id="{A0B4B7E1-74AC-E253-54DC-016BA2B8B63A}"/>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85F84D9A-6DCB-3B54-2FE7-1A14023008E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BFF8DCE3-F832-6040-3CEA-60431BDB3A43}"/>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F2506B4-C409-49F9-FDCF-2ED4F89993DD}"/>
                  </a:ext>
                </a:extLst>
              </p14:cNvPr>
              <p14:cNvContentPartPr/>
              <p14:nvPr/>
            </p14:nvContentPartPr>
            <p14:xfrm>
              <a:off x="796320" y="2120040"/>
              <a:ext cx="893880" cy="328320"/>
            </p14:xfrm>
          </p:contentPart>
        </mc:Choice>
        <mc:Fallback xmlns="">
          <p:pic>
            <p:nvPicPr>
              <p:cNvPr id="4" name="Ink 3">
                <a:extLst>
                  <a:ext uri="{FF2B5EF4-FFF2-40B4-BE49-F238E27FC236}">
                    <a16:creationId xmlns:a16="http://schemas.microsoft.com/office/drawing/2014/main" id="{1F2506B4-C409-49F9-FDCF-2ED4F89993DD}"/>
                  </a:ext>
                </a:extLst>
              </p:cNvPr>
              <p:cNvPicPr/>
              <p:nvPr/>
            </p:nvPicPr>
            <p:blipFill>
              <a:blip r:embed="rId5"/>
              <a:stretch>
                <a:fillRect/>
              </a:stretch>
            </p:blipFill>
            <p:spPr>
              <a:xfrm>
                <a:off x="786960" y="2110680"/>
                <a:ext cx="912600" cy="347040"/>
              </a:xfrm>
              <a:prstGeom prst="rect">
                <a:avLst/>
              </a:prstGeom>
            </p:spPr>
          </p:pic>
        </mc:Fallback>
      </mc:AlternateContent>
    </p:spTree>
    <p:extLst>
      <p:ext uri="{BB962C8B-B14F-4D97-AF65-F5344CB8AC3E}">
        <p14:creationId xmlns:p14="http://schemas.microsoft.com/office/powerpoint/2010/main" val="180110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726CC-6F1E-B1EB-AE8F-06C1303D2902}"/>
              </a:ext>
            </a:extLst>
          </p:cNvPr>
          <p:cNvPicPr>
            <a:picLocks noChangeAspect="1"/>
          </p:cNvPicPr>
          <p:nvPr/>
        </p:nvPicPr>
        <p:blipFill>
          <a:blip r:embed="rId2"/>
          <a:stretch>
            <a:fillRect/>
          </a:stretch>
        </p:blipFill>
        <p:spPr>
          <a:xfrm>
            <a:off x="640215" y="1248455"/>
            <a:ext cx="3343275" cy="2466975"/>
          </a:xfrm>
          <a:prstGeom prst="rect">
            <a:avLst/>
          </a:prstGeom>
        </p:spPr>
      </p:pic>
      <p:pic>
        <p:nvPicPr>
          <p:cNvPr id="7" name="Picture 6">
            <a:extLst>
              <a:ext uri="{FF2B5EF4-FFF2-40B4-BE49-F238E27FC236}">
                <a16:creationId xmlns:a16="http://schemas.microsoft.com/office/drawing/2014/main" id="{143C4773-EE79-EE2B-1D67-03791DF96DE9}"/>
              </a:ext>
            </a:extLst>
          </p:cNvPr>
          <p:cNvPicPr>
            <a:picLocks noChangeAspect="1"/>
          </p:cNvPicPr>
          <p:nvPr/>
        </p:nvPicPr>
        <p:blipFill>
          <a:blip r:embed="rId3"/>
          <a:stretch>
            <a:fillRect/>
          </a:stretch>
        </p:blipFill>
        <p:spPr>
          <a:xfrm>
            <a:off x="523194" y="3799794"/>
            <a:ext cx="3438525" cy="2524125"/>
          </a:xfrm>
          <a:prstGeom prst="rect">
            <a:avLst/>
          </a:prstGeom>
        </p:spPr>
      </p:pic>
      <p:sp>
        <p:nvSpPr>
          <p:cNvPr id="9" name="TextBox 8">
            <a:extLst>
              <a:ext uri="{FF2B5EF4-FFF2-40B4-BE49-F238E27FC236}">
                <a16:creationId xmlns:a16="http://schemas.microsoft.com/office/drawing/2014/main" id="{9F37EB9F-F0B1-A45F-6396-5CB7D1872034}"/>
              </a:ext>
            </a:extLst>
          </p:cNvPr>
          <p:cNvSpPr txBox="1"/>
          <p:nvPr/>
        </p:nvSpPr>
        <p:spPr>
          <a:xfrm>
            <a:off x="5007429" y="3478783"/>
            <a:ext cx="6096000"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It is the tendency of two people to form a link when they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have a focus in common</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This is an aspect of the more general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principle of selection</a:t>
            </a:r>
            <a:r>
              <a:rPr lang="en-US" sz="2400" dirty="0">
                <a:latin typeface="Calibri" panose="020F0502020204030204" pitchFamily="34" charset="0"/>
                <a:ea typeface="Calibri" panose="020F0502020204030204" pitchFamily="34" charset="0"/>
                <a:cs typeface="Calibri" panose="020F0502020204030204" pitchFamily="34" charset="0"/>
              </a:rPr>
              <a:t>, forming links to others who share characteristics with you.</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8648816-4AC7-B089-3224-244BCD7C68C4}"/>
              </a:ext>
            </a:extLst>
          </p:cNvPr>
          <p:cNvPicPr>
            <a:picLocks noChangeAspect="1"/>
          </p:cNvPicPr>
          <p:nvPr/>
        </p:nvPicPr>
        <p:blipFill>
          <a:blip r:embed="rId4"/>
          <a:stretch>
            <a:fillRect/>
          </a:stretch>
        </p:blipFill>
        <p:spPr>
          <a:xfrm>
            <a:off x="5007429" y="1179739"/>
            <a:ext cx="1504950" cy="1676400"/>
          </a:xfrm>
          <a:prstGeom prst="rect">
            <a:avLst/>
          </a:prstGeom>
        </p:spPr>
      </p:pic>
      <p:sp>
        <p:nvSpPr>
          <p:cNvPr id="12" name="Google Shape;120;p3">
            <a:extLst>
              <a:ext uri="{FF2B5EF4-FFF2-40B4-BE49-F238E27FC236}">
                <a16:creationId xmlns:a16="http://schemas.microsoft.com/office/drawing/2014/main" id="{639CDF8C-E7EA-E851-E590-D975FEC281C8}"/>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accent2">
                    <a:lumMod val="75000"/>
                  </a:schemeClr>
                </a:solidFill>
                <a:latin typeface="Calibri" panose="020F0502020204030204" pitchFamily="34" charset="0"/>
                <a:cs typeface="Calibri" panose="020F0502020204030204" pitchFamily="34" charset="0"/>
              </a:rPr>
              <a:t>Back to…..Types of Closures </a:t>
            </a:r>
            <a:endParaRPr sz="2400" b="1" dirty="0">
              <a:solidFill>
                <a:schemeClr val="accent2">
                  <a:lumMod val="75000"/>
                </a:schemeClr>
              </a:solidFill>
              <a:latin typeface="Calibri" panose="020F0502020204030204" pitchFamily="34" charset="0"/>
              <a:cs typeface="Calibri" panose="020F0502020204030204" pitchFamily="34" charset="0"/>
            </a:endParaRPr>
          </a:p>
        </p:txBody>
      </p:sp>
      <p:cxnSp>
        <p:nvCxnSpPr>
          <p:cNvPr id="14" name="Google Shape;122;p3">
            <a:extLst>
              <a:ext uri="{FF2B5EF4-FFF2-40B4-BE49-F238E27FC236}">
                <a16:creationId xmlns:a16="http://schemas.microsoft.com/office/drawing/2014/main" id="{B4D22B23-CB86-9801-2F93-5F931E7474A4}"/>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BD0B6FCC-14C0-27B6-7914-8D0128AFDB88}"/>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D4444C6C-5311-7CC6-EF0E-744BDFC14EE8}"/>
              </a:ext>
            </a:extLst>
          </p:cNvPr>
          <p:cNvSpPr/>
          <p:nvPr/>
        </p:nvSpPr>
        <p:spPr>
          <a:xfrm>
            <a:off x="10446007" y="292100"/>
            <a:ext cx="986033" cy="1563624"/>
          </a:xfrm>
          <a:prstGeom prst="rect">
            <a:avLst/>
          </a:prstGeom>
          <a:blipFill>
            <a:blip r:embed="rId5"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97CEFBF-1CB7-DC4B-3F7B-4F0FB3F23C74}"/>
                  </a:ext>
                </a:extLst>
              </p14:cNvPr>
              <p14:cNvContentPartPr/>
              <p14:nvPr/>
            </p14:nvContentPartPr>
            <p14:xfrm>
              <a:off x="4262040" y="4161600"/>
              <a:ext cx="5371560" cy="1339560"/>
            </p14:xfrm>
          </p:contentPart>
        </mc:Choice>
        <mc:Fallback xmlns="">
          <p:pic>
            <p:nvPicPr>
              <p:cNvPr id="4" name="Ink 3">
                <a:extLst>
                  <a:ext uri="{FF2B5EF4-FFF2-40B4-BE49-F238E27FC236}">
                    <a16:creationId xmlns:a16="http://schemas.microsoft.com/office/drawing/2014/main" id="{697CEFBF-1CB7-DC4B-3F7B-4F0FB3F23C74}"/>
                  </a:ext>
                </a:extLst>
              </p:cNvPr>
              <p:cNvPicPr/>
              <p:nvPr/>
            </p:nvPicPr>
            <p:blipFill>
              <a:blip r:embed="rId7"/>
              <a:stretch>
                <a:fillRect/>
              </a:stretch>
            </p:blipFill>
            <p:spPr>
              <a:xfrm>
                <a:off x="4252680" y="4152240"/>
                <a:ext cx="5390280" cy="1358280"/>
              </a:xfrm>
              <a:prstGeom prst="rect">
                <a:avLst/>
              </a:prstGeom>
            </p:spPr>
          </p:pic>
        </mc:Fallback>
      </mc:AlternateContent>
    </p:spTree>
    <p:extLst>
      <p:ext uri="{BB962C8B-B14F-4D97-AF65-F5344CB8AC3E}">
        <p14:creationId xmlns:p14="http://schemas.microsoft.com/office/powerpoint/2010/main" val="261593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E5E66-3304-4455-9070-D9B84D38F0B5}"/>
              </a:ext>
            </a:extLst>
          </p:cNvPr>
          <p:cNvPicPr>
            <a:picLocks noChangeAspect="1"/>
          </p:cNvPicPr>
          <p:nvPr/>
        </p:nvPicPr>
        <p:blipFill>
          <a:blip r:embed="rId2"/>
          <a:stretch>
            <a:fillRect/>
          </a:stretch>
        </p:blipFill>
        <p:spPr>
          <a:xfrm>
            <a:off x="528124" y="2010450"/>
            <a:ext cx="3314700" cy="2324100"/>
          </a:xfrm>
          <a:prstGeom prst="rect">
            <a:avLst/>
          </a:prstGeom>
        </p:spPr>
      </p:pic>
      <p:sp>
        <p:nvSpPr>
          <p:cNvPr id="5" name="TextBox 4">
            <a:extLst>
              <a:ext uri="{FF2B5EF4-FFF2-40B4-BE49-F238E27FC236}">
                <a16:creationId xmlns:a16="http://schemas.microsoft.com/office/drawing/2014/main" id="{C84C2240-F93B-BFD5-0BD5-8F35EC50CD85}"/>
              </a:ext>
            </a:extLst>
          </p:cNvPr>
          <p:cNvSpPr txBox="1"/>
          <p:nvPr/>
        </p:nvSpPr>
        <p:spPr>
          <a:xfrm>
            <a:off x="4357312" y="1739901"/>
            <a:ext cx="6204857" cy="3416320"/>
          </a:xfrm>
          <a:prstGeom prst="rect">
            <a:avLst/>
          </a:prstGeom>
          <a:noFill/>
        </p:spPr>
        <p:txBody>
          <a:bodyPr wrap="square">
            <a:spAutoFit/>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If u and v --- people, and f --- focus, then we have the formation of a new affiliation: </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u takes part in a focus that her friend v is already involved in. </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This is a kind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of social influence</a:t>
            </a:r>
            <a:r>
              <a:rPr lang="en-US" sz="2400" dirty="0">
                <a:latin typeface="Calibri" panose="020F0502020204030204" pitchFamily="34" charset="0"/>
                <a:ea typeface="Calibri" panose="020F0502020204030204" pitchFamily="34" charset="0"/>
                <a:cs typeface="Calibri" panose="020F0502020204030204" pitchFamily="34" charset="0"/>
              </a:rPr>
              <a:t>, in which u’s behavior comes into closer alignment with that of her friend v. </a:t>
            </a:r>
          </a:p>
        </p:txBody>
      </p:sp>
      <p:sp>
        <p:nvSpPr>
          <p:cNvPr id="6" name="Google Shape;120;p3">
            <a:extLst>
              <a:ext uri="{FF2B5EF4-FFF2-40B4-BE49-F238E27FC236}">
                <a16:creationId xmlns:a16="http://schemas.microsoft.com/office/drawing/2014/main" id="{6335D7EE-7A1A-337A-BCF2-4096CA5295D2}"/>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accent2">
                    <a:lumMod val="75000"/>
                  </a:schemeClr>
                </a:solidFill>
                <a:latin typeface="Calibri" panose="020F0502020204030204" pitchFamily="34" charset="0"/>
                <a:cs typeface="Calibri" panose="020F0502020204030204" pitchFamily="34" charset="0"/>
              </a:rPr>
              <a:t>Back to…..Types of Closures </a:t>
            </a:r>
            <a:endParaRPr sz="2400" b="1" dirty="0">
              <a:solidFill>
                <a:schemeClr val="accent2">
                  <a:lumMod val="75000"/>
                </a:schemeClr>
              </a:solidFill>
              <a:latin typeface="Calibri" panose="020F0502020204030204" pitchFamily="34" charset="0"/>
              <a:cs typeface="Calibri" panose="020F0502020204030204" pitchFamily="34" charset="0"/>
            </a:endParaRPr>
          </a:p>
        </p:txBody>
      </p:sp>
      <p:cxnSp>
        <p:nvCxnSpPr>
          <p:cNvPr id="8" name="Google Shape;122;p3">
            <a:extLst>
              <a:ext uri="{FF2B5EF4-FFF2-40B4-BE49-F238E27FC236}">
                <a16:creationId xmlns:a16="http://schemas.microsoft.com/office/drawing/2014/main" id="{6D477ED3-E4C1-CA82-9473-B26CDE9A8AD0}"/>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BC1A23C4-7BA0-0B79-721A-C95FC4E2D3A5}"/>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C2C73266-21AC-26BD-78C7-D8D67FE7C394}"/>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DDDA2D32-3041-81AB-4AD7-F2FF4EB7C72D}"/>
                  </a:ext>
                </a:extLst>
              </p14:cNvPr>
              <p14:cNvContentPartPr/>
              <p14:nvPr/>
            </p14:nvContentPartPr>
            <p14:xfrm>
              <a:off x="3151800" y="3954960"/>
              <a:ext cx="5366520" cy="765000"/>
            </p14:xfrm>
          </p:contentPart>
        </mc:Choice>
        <mc:Fallback xmlns="">
          <p:pic>
            <p:nvPicPr>
              <p:cNvPr id="11" name="Ink 10">
                <a:extLst>
                  <a:ext uri="{FF2B5EF4-FFF2-40B4-BE49-F238E27FC236}">
                    <a16:creationId xmlns:a16="http://schemas.microsoft.com/office/drawing/2014/main" id="{DDDA2D32-3041-81AB-4AD7-F2FF4EB7C72D}"/>
                  </a:ext>
                </a:extLst>
              </p:cNvPr>
              <p:cNvPicPr/>
              <p:nvPr/>
            </p:nvPicPr>
            <p:blipFill>
              <a:blip r:embed="rId5"/>
              <a:stretch>
                <a:fillRect/>
              </a:stretch>
            </p:blipFill>
            <p:spPr>
              <a:xfrm>
                <a:off x="3142440" y="3945600"/>
                <a:ext cx="5385240" cy="783720"/>
              </a:xfrm>
              <a:prstGeom prst="rect">
                <a:avLst/>
              </a:prstGeom>
            </p:spPr>
          </p:pic>
        </mc:Fallback>
      </mc:AlternateContent>
    </p:spTree>
    <p:extLst>
      <p:ext uri="{BB962C8B-B14F-4D97-AF65-F5344CB8AC3E}">
        <p14:creationId xmlns:p14="http://schemas.microsoft.com/office/powerpoint/2010/main" val="206236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Co-Evolution of Social Network</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7AA8C7FC-5D21-4A28-8E88-8B2CDE3E66E8}"/>
              </a:ext>
            </a:extLst>
          </p:cNvPr>
          <p:cNvSpPr txBox="1">
            <a:spLocks/>
          </p:cNvSpPr>
          <p:nvPr/>
        </p:nvSpPr>
        <p:spPr>
          <a:xfrm>
            <a:off x="81280" y="1341120"/>
            <a:ext cx="657243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2400" dirty="0"/>
              <a:t>All three types of closure can happen together . </a:t>
            </a:r>
          </a:p>
          <a:p>
            <a:r>
              <a:rPr lang="en-IN" sz="2400" dirty="0"/>
              <a:t>This is </a:t>
            </a:r>
            <a:r>
              <a:rPr lang="en-IN" sz="2400" b="1" dirty="0"/>
              <a:t>co-evolution</a:t>
            </a:r>
            <a:r>
              <a:rPr lang="en-IN" sz="2400" dirty="0"/>
              <a:t> of </a:t>
            </a:r>
            <a:r>
              <a:rPr lang="en-IN" sz="2400" b="1" dirty="0"/>
              <a:t>social-affiliation network </a:t>
            </a:r>
          </a:p>
          <a:p>
            <a:pPr lvl="1"/>
            <a:r>
              <a:rPr lang="en-IN" dirty="0"/>
              <a:t>Bob introduces Anna to Claire </a:t>
            </a:r>
          </a:p>
          <a:p>
            <a:pPr lvl="1"/>
            <a:r>
              <a:rPr lang="en-IN" dirty="0"/>
              <a:t>Rotary club  introduces Anna to Daniel </a:t>
            </a:r>
          </a:p>
          <a:p>
            <a:pPr lvl="1"/>
            <a:r>
              <a:rPr lang="en-IN" dirty="0"/>
              <a:t>Anna introduces Bob to Karate</a:t>
            </a:r>
          </a:p>
        </p:txBody>
      </p:sp>
      <p:sp>
        <p:nvSpPr>
          <p:cNvPr id="10" name="Oval 9">
            <a:extLst>
              <a:ext uri="{FF2B5EF4-FFF2-40B4-BE49-F238E27FC236}">
                <a16:creationId xmlns:a16="http://schemas.microsoft.com/office/drawing/2014/main" id="{ECF450A9-AF57-4B15-AF9A-BCB008597716}"/>
              </a:ext>
            </a:extLst>
          </p:cNvPr>
          <p:cNvSpPr/>
          <p:nvPr/>
        </p:nvSpPr>
        <p:spPr>
          <a:xfrm>
            <a:off x="6396263" y="2440471"/>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Claire</a:t>
            </a:r>
          </a:p>
        </p:txBody>
      </p:sp>
      <p:sp>
        <p:nvSpPr>
          <p:cNvPr id="11" name="Oval 10">
            <a:extLst>
              <a:ext uri="{FF2B5EF4-FFF2-40B4-BE49-F238E27FC236}">
                <a16:creationId xmlns:a16="http://schemas.microsoft.com/office/drawing/2014/main" id="{CE6D9D5C-8C83-467F-9671-CA8E2B98A184}"/>
              </a:ext>
            </a:extLst>
          </p:cNvPr>
          <p:cNvSpPr/>
          <p:nvPr/>
        </p:nvSpPr>
        <p:spPr>
          <a:xfrm>
            <a:off x="6396263" y="3703320"/>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Bob</a:t>
            </a:r>
          </a:p>
        </p:txBody>
      </p:sp>
      <p:sp>
        <p:nvSpPr>
          <p:cNvPr id="12" name="Oval 11">
            <a:extLst>
              <a:ext uri="{FF2B5EF4-FFF2-40B4-BE49-F238E27FC236}">
                <a16:creationId xmlns:a16="http://schemas.microsoft.com/office/drawing/2014/main" id="{9C6417BF-C49F-458B-BF68-74601A20D010}"/>
              </a:ext>
            </a:extLst>
          </p:cNvPr>
          <p:cNvSpPr/>
          <p:nvPr/>
        </p:nvSpPr>
        <p:spPr>
          <a:xfrm>
            <a:off x="8546139" y="3703320"/>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Anna</a:t>
            </a:r>
          </a:p>
        </p:txBody>
      </p:sp>
      <p:sp>
        <p:nvSpPr>
          <p:cNvPr id="13" name="Oval 12">
            <a:extLst>
              <a:ext uri="{FF2B5EF4-FFF2-40B4-BE49-F238E27FC236}">
                <a16:creationId xmlns:a16="http://schemas.microsoft.com/office/drawing/2014/main" id="{519FCA50-9505-4A46-90D9-3B645E1F3895}"/>
              </a:ext>
            </a:extLst>
          </p:cNvPr>
          <p:cNvSpPr/>
          <p:nvPr/>
        </p:nvSpPr>
        <p:spPr>
          <a:xfrm>
            <a:off x="10181110" y="5045327"/>
            <a:ext cx="1376038" cy="39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Daniel</a:t>
            </a:r>
          </a:p>
        </p:txBody>
      </p:sp>
      <p:sp>
        <p:nvSpPr>
          <p:cNvPr id="14" name="Rectangle 13">
            <a:extLst>
              <a:ext uri="{FF2B5EF4-FFF2-40B4-BE49-F238E27FC236}">
                <a16:creationId xmlns:a16="http://schemas.microsoft.com/office/drawing/2014/main" id="{2BC933F2-D99F-4AD8-B3E8-C9EB8A8BD555}"/>
              </a:ext>
            </a:extLst>
          </p:cNvPr>
          <p:cNvSpPr/>
          <p:nvPr/>
        </p:nvSpPr>
        <p:spPr>
          <a:xfrm>
            <a:off x="7390562" y="5045327"/>
            <a:ext cx="147369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Rotary </a:t>
            </a:r>
          </a:p>
        </p:txBody>
      </p:sp>
      <p:cxnSp>
        <p:nvCxnSpPr>
          <p:cNvPr id="16" name="Straight Connector 15">
            <a:extLst>
              <a:ext uri="{FF2B5EF4-FFF2-40B4-BE49-F238E27FC236}">
                <a16:creationId xmlns:a16="http://schemas.microsoft.com/office/drawing/2014/main" id="{A19FC052-AE5D-4465-A5A3-DD45EB060BC1}"/>
              </a:ext>
            </a:extLst>
          </p:cNvPr>
          <p:cNvCxnSpPr>
            <a:cxnSpLocks/>
          </p:cNvCxnSpPr>
          <p:nvPr/>
        </p:nvCxnSpPr>
        <p:spPr>
          <a:xfrm flipV="1">
            <a:off x="7065046" y="2831089"/>
            <a:ext cx="0" cy="8670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F6FF4-C5AC-419D-B66C-3AD83146486E}"/>
              </a:ext>
            </a:extLst>
          </p:cNvPr>
          <p:cNvCxnSpPr>
            <a:cxnSpLocks/>
            <a:endCxn id="12" idx="1"/>
          </p:cNvCxnSpPr>
          <p:nvPr/>
        </p:nvCxnSpPr>
        <p:spPr>
          <a:xfrm>
            <a:off x="7631737" y="2635780"/>
            <a:ext cx="1115918" cy="11247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DEA7EA-5D4A-4F85-88FA-A647084400A8}"/>
              </a:ext>
            </a:extLst>
          </p:cNvPr>
          <p:cNvCxnSpPr>
            <a:cxnSpLocks/>
          </p:cNvCxnSpPr>
          <p:nvPr/>
        </p:nvCxnSpPr>
        <p:spPr>
          <a:xfrm flipV="1">
            <a:off x="8546139" y="4000500"/>
            <a:ext cx="318116" cy="10448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49489-A8AD-4524-BCDE-CAADF7E5569C}"/>
              </a:ext>
            </a:extLst>
          </p:cNvPr>
          <p:cNvCxnSpPr>
            <a:cxnSpLocks/>
          </p:cNvCxnSpPr>
          <p:nvPr/>
        </p:nvCxnSpPr>
        <p:spPr>
          <a:xfrm>
            <a:off x="9580097" y="4036733"/>
            <a:ext cx="1024181" cy="1008594"/>
          </a:xfrm>
          <a:prstGeom prst="line">
            <a:avLst/>
          </a:prstGeom>
          <a:ln w="57150">
            <a:solidFill>
              <a:srgbClr val="31A5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F04089-1EEF-4675-B58A-A5724779AF9D}"/>
              </a:ext>
            </a:extLst>
          </p:cNvPr>
          <p:cNvCxnSpPr>
            <a:cxnSpLocks/>
          </p:cNvCxnSpPr>
          <p:nvPr/>
        </p:nvCxnSpPr>
        <p:spPr>
          <a:xfrm>
            <a:off x="8864255" y="5240636"/>
            <a:ext cx="15891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C87FD8-EBCB-410A-8196-21AC03F02B79}"/>
              </a:ext>
            </a:extLst>
          </p:cNvPr>
          <p:cNvSpPr txBox="1"/>
          <p:nvPr/>
        </p:nvSpPr>
        <p:spPr>
          <a:xfrm>
            <a:off x="8378225" y="2635780"/>
            <a:ext cx="3087904" cy="738664"/>
          </a:xfrm>
          <a:prstGeom prst="rect">
            <a:avLst/>
          </a:prstGeom>
          <a:noFill/>
        </p:spPr>
        <p:txBody>
          <a:bodyPr wrap="square" rtlCol="0">
            <a:spAutoFit/>
          </a:bodyPr>
          <a:lstStyle/>
          <a:p>
            <a:r>
              <a:rPr lang="en-IN" dirty="0"/>
              <a:t>Triadic closure (Bob may be the</a:t>
            </a:r>
          </a:p>
          <a:p>
            <a:r>
              <a:rPr lang="en-IN" dirty="0"/>
              <a:t> reason for Claire and Anna to be friends</a:t>
            </a:r>
          </a:p>
        </p:txBody>
      </p:sp>
      <p:sp>
        <p:nvSpPr>
          <p:cNvPr id="22" name="TextBox 21">
            <a:extLst>
              <a:ext uri="{FF2B5EF4-FFF2-40B4-BE49-F238E27FC236}">
                <a16:creationId xmlns:a16="http://schemas.microsoft.com/office/drawing/2014/main" id="{E085B338-E642-47B7-8FCB-2A01D3896EF4}"/>
              </a:ext>
            </a:extLst>
          </p:cNvPr>
          <p:cNvSpPr txBox="1"/>
          <p:nvPr/>
        </p:nvSpPr>
        <p:spPr>
          <a:xfrm>
            <a:off x="10270193" y="4047735"/>
            <a:ext cx="1487908" cy="523220"/>
          </a:xfrm>
          <a:prstGeom prst="rect">
            <a:avLst/>
          </a:prstGeom>
          <a:noFill/>
        </p:spPr>
        <p:txBody>
          <a:bodyPr wrap="none" rtlCol="0">
            <a:spAutoFit/>
          </a:bodyPr>
          <a:lstStyle/>
          <a:p>
            <a:r>
              <a:rPr lang="en-IN" dirty="0"/>
              <a:t>Focal closure</a:t>
            </a:r>
          </a:p>
          <a:p>
            <a:r>
              <a:rPr lang="en-IN" dirty="0"/>
              <a:t>(Similar interest)</a:t>
            </a:r>
          </a:p>
        </p:txBody>
      </p:sp>
      <p:sp>
        <p:nvSpPr>
          <p:cNvPr id="24" name="TextBox 23">
            <a:extLst>
              <a:ext uri="{FF2B5EF4-FFF2-40B4-BE49-F238E27FC236}">
                <a16:creationId xmlns:a16="http://schemas.microsoft.com/office/drawing/2014/main" id="{8CAE334B-5CE5-4DF5-B80F-6FE0E3860F5E}"/>
              </a:ext>
            </a:extLst>
          </p:cNvPr>
          <p:cNvSpPr txBox="1"/>
          <p:nvPr/>
        </p:nvSpPr>
        <p:spPr>
          <a:xfrm>
            <a:off x="5486883" y="4387921"/>
            <a:ext cx="1925527" cy="523220"/>
          </a:xfrm>
          <a:prstGeom prst="rect">
            <a:avLst/>
          </a:prstGeom>
          <a:noFill/>
        </p:spPr>
        <p:txBody>
          <a:bodyPr wrap="none" rtlCol="0">
            <a:spAutoFit/>
          </a:bodyPr>
          <a:lstStyle/>
          <a:p>
            <a:r>
              <a:rPr lang="en-IN" dirty="0"/>
              <a:t>Membership closure</a:t>
            </a:r>
          </a:p>
          <a:p>
            <a:r>
              <a:rPr lang="en-IN" dirty="0"/>
              <a:t>(same club or activity)</a:t>
            </a:r>
          </a:p>
        </p:txBody>
      </p:sp>
      <p:sp>
        <p:nvSpPr>
          <p:cNvPr id="2" name="TextBox 1">
            <a:extLst>
              <a:ext uri="{FF2B5EF4-FFF2-40B4-BE49-F238E27FC236}">
                <a16:creationId xmlns:a16="http://schemas.microsoft.com/office/drawing/2014/main" id="{4C20F56B-F827-820B-FA8A-0EAFE8853A87}"/>
              </a:ext>
            </a:extLst>
          </p:cNvPr>
          <p:cNvSpPr txBox="1"/>
          <p:nvPr/>
        </p:nvSpPr>
        <p:spPr>
          <a:xfrm>
            <a:off x="7728659" y="5502957"/>
            <a:ext cx="1215363" cy="307777"/>
          </a:xfrm>
          <a:prstGeom prst="rect">
            <a:avLst/>
          </a:prstGeom>
          <a:noFill/>
        </p:spPr>
        <p:txBody>
          <a:bodyPr wrap="square" rtlCol="0">
            <a:spAutoFit/>
          </a:bodyPr>
          <a:lstStyle/>
          <a:p>
            <a:r>
              <a:rPr lang="en-IN" dirty="0"/>
              <a:t>Focus</a:t>
            </a:r>
          </a:p>
        </p:txBody>
      </p:sp>
      <p:cxnSp>
        <p:nvCxnSpPr>
          <p:cNvPr id="5" name="Straight Connector 4">
            <a:extLst>
              <a:ext uri="{FF2B5EF4-FFF2-40B4-BE49-F238E27FC236}">
                <a16:creationId xmlns:a16="http://schemas.microsoft.com/office/drawing/2014/main" id="{0CC68B17-AEC0-779F-4FF9-F399ED9F0400}"/>
              </a:ext>
            </a:extLst>
          </p:cNvPr>
          <p:cNvCxnSpPr>
            <a:cxnSpLocks/>
          </p:cNvCxnSpPr>
          <p:nvPr/>
        </p:nvCxnSpPr>
        <p:spPr>
          <a:xfrm>
            <a:off x="7093171" y="4094083"/>
            <a:ext cx="538566" cy="95124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96428F-7B2B-6A99-B842-473F6A8A82B3}"/>
              </a:ext>
            </a:extLst>
          </p:cNvPr>
          <p:cNvCxnSpPr>
            <a:cxnSpLocks/>
            <a:stCxn id="11" idx="6"/>
          </p:cNvCxnSpPr>
          <p:nvPr/>
        </p:nvCxnSpPr>
        <p:spPr>
          <a:xfrm>
            <a:off x="7772301" y="3898629"/>
            <a:ext cx="773838" cy="113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Google Shape;123;p3">
            <a:extLst>
              <a:ext uri="{FF2B5EF4-FFF2-40B4-BE49-F238E27FC236}">
                <a16:creationId xmlns:a16="http://schemas.microsoft.com/office/drawing/2014/main" id="{F14F8D02-F48B-73E0-98F2-04745200D091}"/>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703E2CCE-AF30-A509-BDD2-72EC541CEEA8}"/>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359872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 and # of Common Friends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42393393-E459-49D4-AFDA-0B5E4605E9F4}"/>
              </a:ext>
            </a:extLst>
          </p:cNvPr>
          <p:cNvSpPr txBox="1">
            <a:spLocks/>
          </p:cNvSpPr>
          <p:nvPr/>
        </p:nvSpPr>
        <p:spPr>
          <a:xfrm>
            <a:off x="-81280" y="1424090"/>
            <a:ext cx="100076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It is </a:t>
            </a:r>
            <a:r>
              <a:rPr lang="en-IN" sz="2400" dirty="0"/>
              <a:t>common</a:t>
            </a:r>
            <a:r>
              <a:rPr lang="en-IN" dirty="0"/>
              <a:t> that </a:t>
            </a:r>
            <a:r>
              <a:rPr lang="en-IN" b="1" dirty="0"/>
              <a:t>triadic closure happens when the nodes have many common friends.</a:t>
            </a:r>
          </a:p>
          <a:p>
            <a:endParaRPr lang="en-IN" b="1" dirty="0"/>
          </a:p>
          <a:p>
            <a:r>
              <a:rPr lang="en-IN" dirty="0"/>
              <a:t>The nodes are </a:t>
            </a:r>
            <a:r>
              <a:rPr lang="en-IN" b="1" dirty="0"/>
              <a:t>under an implicit pressure to become friends </a:t>
            </a:r>
            <a:r>
              <a:rPr lang="en-IN" dirty="0"/>
              <a:t> if they have many common friends.</a:t>
            </a:r>
          </a:p>
          <a:p>
            <a:endParaRPr lang="en-IN" dirty="0"/>
          </a:p>
          <a:p>
            <a:r>
              <a:rPr lang="en-IN" dirty="0"/>
              <a:t>It was observed that the </a:t>
            </a:r>
            <a:r>
              <a:rPr lang="en-IN" b="1" dirty="0"/>
              <a:t>probability to have triadic closure </a:t>
            </a:r>
            <a:r>
              <a:rPr lang="en-IN" dirty="0"/>
              <a:t>( = to become friends or establish edge) </a:t>
            </a:r>
            <a:r>
              <a:rPr lang="en-IN" dirty="0">
                <a:solidFill>
                  <a:srgbClr val="FF0000"/>
                </a:solidFill>
              </a:rPr>
              <a:t>grows linearly with the </a:t>
            </a:r>
            <a:r>
              <a:rPr lang="en-IN" b="1" dirty="0">
                <a:solidFill>
                  <a:srgbClr val="FF0000"/>
                </a:solidFill>
              </a:rPr>
              <a:t>number of common friends </a:t>
            </a:r>
            <a:r>
              <a:rPr lang="en-IN" dirty="0">
                <a:solidFill>
                  <a:srgbClr val="FF0000"/>
                </a:solidFill>
              </a:rPr>
              <a:t>!   </a:t>
            </a:r>
          </a:p>
        </p:txBody>
      </p:sp>
      <p:sp>
        <p:nvSpPr>
          <p:cNvPr id="3" name="Google Shape;123;p3">
            <a:extLst>
              <a:ext uri="{FF2B5EF4-FFF2-40B4-BE49-F238E27FC236}">
                <a16:creationId xmlns:a16="http://schemas.microsoft.com/office/drawing/2014/main" id="{89D46D76-C93A-F5A8-F1F6-C6C54D88EA8E}"/>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07EE41C3-2C99-6D38-353C-4CCE24445F88}"/>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16B1B94-BF77-260B-A15D-40CD3A7AFE5F}"/>
                  </a:ext>
                </a:extLst>
              </p14:cNvPr>
              <p14:cNvContentPartPr/>
              <p14:nvPr/>
            </p14:nvContentPartPr>
            <p14:xfrm>
              <a:off x="1644120" y="3297600"/>
              <a:ext cx="6609600" cy="1592280"/>
            </p14:xfrm>
          </p:contentPart>
        </mc:Choice>
        <mc:Fallback xmlns="">
          <p:pic>
            <p:nvPicPr>
              <p:cNvPr id="5" name="Ink 4">
                <a:extLst>
                  <a:ext uri="{FF2B5EF4-FFF2-40B4-BE49-F238E27FC236}">
                    <a16:creationId xmlns:a16="http://schemas.microsoft.com/office/drawing/2014/main" id="{016B1B94-BF77-260B-A15D-40CD3A7AFE5F}"/>
                  </a:ext>
                </a:extLst>
              </p:cNvPr>
              <p:cNvPicPr/>
              <p:nvPr/>
            </p:nvPicPr>
            <p:blipFill>
              <a:blip r:embed="rId5"/>
              <a:stretch>
                <a:fillRect/>
              </a:stretch>
            </p:blipFill>
            <p:spPr>
              <a:xfrm>
                <a:off x="1634760" y="3288240"/>
                <a:ext cx="6628320" cy="1611000"/>
              </a:xfrm>
              <a:prstGeom prst="rect">
                <a:avLst/>
              </a:prstGeom>
            </p:spPr>
          </p:pic>
        </mc:Fallback>
      </mc:AlternateContent>
    </p:spTree>
    <p:extLst>
      <p:ext uri="{BB962C8B-B14F-4D97-AF65-F5344CB8AC3E}">
        <p14:creationId xmlns:p14="http://schemas.microsoft.com/office/powerpoint/2010/main" val="3505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Network formation first step - Dyad, Triad, Bridge</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2" name="object 6">
            <a:extLst>
              <a:ext uri="{FF2B5EF4-FFF2-40B4-BE49-F238E27FC236}">
                <a16:creationId xmlns:a16="http://schemas.microsoft.com/office/drawing/2014/main" id="{108D68D5-24E0-242A-A3AA-8849BBAFC05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3" name="Google Shape;89;p1">
            <a:extLst>
              <a:ext uri="{FF2B5EF4-FFF2-40B4-BE49-F238E27FC236}">
                <a16:creationId xmlns:a16="http://schemas.microsoft.com/office/drawing/2014/main" id="{DEA44D2A-B429-4D80-11BC-E6D99CADA9D7}"/>
              </a:ext>
            </a:extLst>
          </p:cNvPr>
          <p:cNvSpPr/>
          <p:nvPr/>
        </p:nvSpPr>
        <p:spPr>
          <a:xfrm>
            <a:off x="707756" y="1926872"/>
            <a:ext cx="749721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lumMod val="75000"/>
                  </a:schemeClr>
                </a:solidFill>
              </a:rPr>
              <a:t>Graph Theory and its Applications</a:t>
            </a:r>
            <a:endParaRPr sz="2800" dirty="0">
              <a:solidFill>
                <a:schemeClr val="accent2">
                  <a:lumMod val="75000"/>
                </a:schemeClr>
              </a:solidFill>
            </a:endParaRPr>
          </a:p>
        </p:txBody>
      </p:sp>
    </p:spTree>
    <p:extLst>
      <p:ext uri="{BB962C8B-B14F-4D97-AF65-F5344CB8AC3E}">
        <p14:creationId xmlns:p14="http://schemas.microsoft.com/office/powerpoint/2010/main" val="124844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 and # of common friends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42393393-E459-49D4-AFDA-0B5E4605E9F4}"/>
              </a:ext>
            </a:extLst>
          </p:cNvPr>
          <p:cNvSpPr txBox="1">
            <a:spLocks/>
          </p:cNvSpPr>
          <p:nvPr/>
        </p:nvSpPr>
        <p:spPr>
          <a:xfrm>
            <a:off x="-81280" y="1424090"/>
            <a:ext cx="10520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If</a:t>
            </a:r>
            <a:r>
              <a:rPr lang="en-IN" b="1" dirty="0"/>
              <a:t> p </a:t>
            </a:r>
            <a:r>
              <a:rPr lang="en-IN" dirty="0"/>
              <a:t>is the probability of A &amp; B </a:t>
            </a:r>
            <a:r>
              <a:rPr lang="en-IN" b="1" dirty="0"/>
              <a:t>becoming friends when they have a common friend.</a:t>
            </a:r>
          </a:p>
          <a:p>
            <a:endParaRPr lang="en-IN" b="1" dirty="0"/>
          </a:p>
          <a:p>
            <a:r>
              <a:rPr lang="en-IN" b="1" dirty="0"/>
              <a:t>(1-p) </a:t>
            </a:r>
            <a:r>
              <a:rPr lang="en-IN" dirty="0"/>
              <a:t>is the probability of A &amp; B </a:t>
            </a:r>
            <a:r>
              <a:rPr lang="en-IN" b="1" dirty="0"/>
              <a:t>not becoming friends </a:t>
            </a:r>
            <a:r>
              <a:rPr lang="en-IN" dirty="0"/>
              <a:t>when they have a common friend.</a:t>
            </a:r>
          </a:p>
          <a:p>
            <a:endParaRPr lang="en-IN" dirty="0"/>
          </a:p>
          <a:p>
            <a:r>
              <a:rPr lang="en-IN" b="1" dirty="0"/>
              <a:t>(1-p)</a:t>
            </a:r>
            <a:r>
              <a:rPr lang="en-IN" b="1" baseline="30000" dirty="0"/>
              <a:t>k </a:t>
            </a:r>
            <a:r>
              <a:rPr lang="en-IN" baseline="30000" dirty="0"/>
              <a:t> </a:t>
            </a:r>
            <a:r>
              <a:rPr lang="en-IN" dirty="0"/>
              <a:t>is the probability of A &amp; B </a:t>
            </a:r>
            <a:r>
              <a:rPr lang="en-IN" b="1" dirty="0"/>
              <a:t>not becoming friends </a:t>
            </a:r>
            <a:r>
              <a:rPr lang="en-IN" dirty="0"/>
              <a:t>when </a:t>
            </a:r>
            <a:r>
              <a:rPr lang="en-IN" b="1" dirty="0"/>
              <a:t>they have K common friends.</a:t>
            </a:r>
          </a:p>
          <a:p>
            <a:endParaRPr lang="en-IN" b="1" dirty="0"/>
          </a:p>
          <a:p>
            <a:r>
              <a:rPr lang="en-IN" b="1" dirty="0"/>
              <a:t>{ 1- (1-p)</a:t>
            </a:r>
            <a:r>
              <a:rPr lang="en-IN" b="1" baseline="30000" dirty="0"/>
              <a:t>k</a:t>
            </a:r>
            <a:r>
              <a:rPr lang="en-IN" b="1" dirty="0"/>
              <a:t> }</a:t>
            </a:r>
            <a:r>
              <a:rPr lang="en-IN" dirty="0"/>
              <a:t> is the probability </a:t>
            </a:r>
            <a:r>
              <a:rPr lang="en-IN" b="1" dirty="0"/>
              <a:t>of A &amp; B becoming friends </a:t>
            </a:r>
            <a:r>
              <a:rPr lang="en-IN" dirty="0"/>
              <a:t>when they have K common friends. </a:t>
            </a:r>
            <a:r>
              <a:rPr lang="en-IN" b="1" dirty="0"/>
              <a:t> </a:t>
            </a:r>
          </a:p>
        </p:txBody>
      </p:sp>
      <p:sp>
        <p:nvSpPr>
          <p:cNvPr id="3" name="Google Shape;123;p3">
            <a:extLst>
              <a:ext uri="{FF2B5EF4-FFF2-40B4-BE49-F238E27FC236}">
                <a16:creationId xmlns:a16="http://schemas.microsoft.com/office/drawing/2014/main" id="{8ED14359-F18F-50FC-E79F-E7C4DDD8B7DE}"/>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DC15E159-729E-C16A-C236-7916CD2B6269}"/>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40628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6C804-5680-272C-E635-B231D4677F73}"/>
              </a:ext>
            </a:extLst>
          </p:cNvPr>
          <p:cNvPicPr>
            <a:picLocks noChangeAspect="1"/>
          </p:cNvPicPr>
          <p:nvPr/>
        </p:nvPicPr>
        <p:blipFill>
          <a:blip r:embed="rId2"/>
          <a:stretch>
            <a:fillRect/>
          </a:stretch>
        </p:blipFill>
        <p:spPr>
          <a:xfrm>
            <a:off x="0" y="1235839"/>
            <a:ext cx="7797573" cy="4874999"/>
          </a:xfrm>
          <a:prstGeom prst="rect">
            <a:avLst/>
          </a:prstGeom>
        </p:spPr>
      </p:pic>
      <p:sp>
        <p:nvSpPr>
          <p:cNvPr id="6" name="Google Shape;120;p3">
            <a:extLst>
              <a:ext uri="{FF2B5EF4-FFF2-40B4-BE49-F238E27FC236}">
                <a16:creationId xmlns:a16="http://schemas.microsoft.com/office/drawing/2014/main" id="{040308C1-86B2-3BA7-A601-EB6F91DE0342}"/>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 and # of common friends  </a:t>
            </a:r>
            <a:endParaRPr dirty="0"/>
          </a:p>
        </p:txBody>
      </p:sp>
      <p:cxnSp>
        <p:nvCxnSpPr>
          <p:cNvPr id="8" name="Google Shape;122;p3">
            <a:extLst>
              <a:ext uri="{FF2B5EF4-FFF2-40B4-BE49-F238E27FC236}">
                <a16:creationId xmlns:a16="http://schemas.microsoft.com/office/drawing/2014/main" id="{BF02B8B2-1CD4-D4C5-97BF-1D6586D4D06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 name="TextBox 10">
            <a:extLst>
              <a:ext uri="{FF2B5EF4-FFF2-40B4-BE49-F238E27FC236}">
                <a16:creationId xmlns:a16="http://schemas.microsoft.com/office/drawing/2014/main" id="{A7E5091D-526A-BC36-EBFF-CAF33BAE12EA}"/>
              </a:ext>
            </a:extLst>
          </p:cNvPr>
          <p:cNvSpPr txBox="1"/>
          <p:nvPr/>
        </p:nvSpPr>
        <p:spPr>
          <a:xfrm>
            <a:off x="2058298" y="6461926"/>
            <a:ext cx="6101442" cy="307777"/>
          </a:xfrm>
          <a:prstGeom prst="rect">
            <a:avLst/>
          </a:prstGeom>
          <a:noFill/>
        </p:spPr>
        <p:txBody>
          <a:bodyPr wrap="square">
            <a:spAutoFit/>
          </a:bodyPr>
          <a:lstStyle/>
          <a:p>
            <a:r>
              <a:rPr lang="en-IN" dirty="0"/>
              <a:t>Paper link: http://languagelog.ldc.upenn.edu/myl/ldc/llog/k_w_Science.pdf</a:t>
            </a:r>
          </a:p>
        </p:txBody>
      </p:sp>
      <p:sp>
        <p:nvSpPr>
          <p:cNvPr id="13" name="TextBox 12">
            <a:extLst>
              <a:ext uri="{FF2B5EF4-FFF2-40B4-BE49-F238E27FC236}">
                <a16:creationId xmlns:a16="http://schemas.microsoft.com/office/drawing/2014/main" id="{A59E9639-E31A-12EC-C09E-7210E52BC6DB}"/>
              </a:ext>
            </a:extLst>
          </p:cNvPr>
          <p:cNvSpPr txBox="1"/>
          <p:nvPr/>
        </p:nvSpPr>
        <p:spPr>
          <a:xfrm>
            <a:off x="7633608" y="2235760"/>
            <a:ext cx="4101193" cy="4154984"/>
          </a:xfrm>
          <a:prstGeom prst="rect">
            <a:avLst/>
          </a:prstGeom>
          <a:noFill/>
        </p:spPr>
        <p:txBody>
          <a:bodyPr wrap="square">
            <a:spAutoFit/>
          </a:bodyPr>
          <a:lstStyle/>
          <a:p>
            <a:pPr algn="just"/>
            <a:r>
              <a:rPr lang="en-US" sz="2400" dirty="0"/>
              <a:t>The curve determined from the ‘email dataset’ is shown in the </a:t>
            </a:r>
            <a:r>
              <a:rPr lang="en-US" sz="2400" b="1" dirty="0"/>
              <a:t>solid black line</a:t>
            </a:r>
            <a:r>
              <a:rPr lang="en-US" sz="2400" dirty="0"/>
              <a:t>; the </a:t>
            </a:r>
            <a:r>
              <a:rPr lang="en-US" sz="2400" b="1" dirty="0">
                <a:solidFill>
                  <a:srgbClr val="FF0000"/>
                </a:solidFill>
              </a:rPr>
              <a:t>dotted curves </a:t>
            </a:r>
            <a:r>
              <a:rPr lang="en-US" sz="2400" dirty="0"/>
              <a:t>show a comparison to probabilities computed according to two simple baseline models in which common friends provide independent probabilities of link formation.</a:t>
            </a:r>
            <a:endParaRPr lang="en-IN" sz="2400" dirty="0"/>
          </a:p>
        </p:txBody>
      </p:sp>
      <p:sp>
        <p:nvSpPr>
          <p:cNvPr id="15" name="TextBox 14">
            <a:extLst>
              <a:ext uri="{FF2B5EF4-FFF2-40B4-BE49-F238E27FC236}">
                <a16:creationId xmlns:a16="http://schemas.microsoft.com/office/drawing/2014/main" id="{47B5E86B-19D4-4B40-CF0F-0A772CC2EB0C}"/>
              </a:ext>
            </a:extLst>
          </p:cNvPr>
          <p:cNvSpPr txBox="1"/>
          <p:nvPr/>
        </p:nvSpPr>
        <p:spPr>
          <a:xfrm>
            <a:off x="1716223" y="5978604"/>
            <a:ext cx="6101442" cy="400110"/>
          </a:xfrm>
          <a:prstGeom prst="rect">
            <a:avLst/>
          </a:prstGeom>
          <a:noFill/>
        </p:spPr>
        <p:txBody>
          <a:bodyPr wrap="square">
            <a:spAutoFit/>
          </a:bodyPr>
          <a:lstStyle/>
          <a:p>
            <a:r>
              <a:rPr lang="en-US" sz="2000" dirty="0"/>
              <a:t>Quantifying the effects of triadic closure</a:t>
            </a:r>
            <a:endParaRPr lang="en-IN" sz="2000" dirty="0"/>
          </a:p>
        </p:txBody>
      </p:sp>
      <p:sp>
        <p:nvSpPr>
          <p:cNvPr id="2" name="Google Shape;123;p3">
            <a:extLst>
              <a:ext uri="{FF2B5EF4-FFF2-40B4-BE49-F238E27FC236}">
                <a16:creationId xmlns:a16="http://schemas.microsoft.com/office/drawing/2014/main" id="{DD6FAD55-527B-252C-881F-1219FDEFF6E6}"/>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4EC88438-9C56-EC9F-D27E-B162E5598CB5}"/>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137195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3">
            <a:extLst>
              <a:ext uri="{FF2B5EF4-FFF2-40B4-BE49-F238E27FC236}">
                <a16:creationId xmlns:a16="http://schemas.microsoft.com/office/drawing/2014/main" id="{040308C1-86B2-3BA7-A601-EB6F91DE0342}"/>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 and # of common foci </a:t>
            </a:r>
            <a:endParaRPr dirty="0"/>
          </a:p>
        </p:txBody>
      </p:sp>
      <p:cxnSp>
        <p:nvCxnSpPr>
          <p:cNvPr id="8" name="Google Shape;122;p3">
            <a:extLst>
              <a:ext uri="{FF2B5EF4-FFF2-40B4-BE49-F238E27FC236}">
                <a16:creationId xmlns:a16="http://schemas.microsoft.com/office/drawing/2014/main" id="{BF02B8B2-1CD4-D4C5-97BF-1D6586D4D06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 name="TextBox 10">
            <a:extLst>
              <a:ext uri="{FF2B5EF4-FFF2-40B4-BE49-F238E27FC236}">
                <a16:creationId xmlns:a16="http://schemas.microsoft.com/office/drawing/2014/main" id="{A7E5091D-526A-BC36-EBFF-CAF33BAE12EA}"/>
              </a:ext>
            </a:extLst>
          </p:cNvPr>
          <p:cNvSpPr txBox="1"/>
          <p:nvPr/>
        </p:nvSpPr>
        <p:spPr>
          <a:xfrm>
            <a:off x="2058298" y="6461926"/>
            <a:ext cx="6101442" cy="307777"/>
          </a:xfrm>
          <a:prstGeom prst="rect">
            <a:avLst/>
          </a:prstGeom>
          <a:noFill/>
        </p:spPr>
        <p:txBody>
          <a:bodyPr wrap="square">
            <a:spAutoFit/>
          </a:bodyPr>
          <a:lstStyle/>
          <a:p>
            <a:r>
              <a:rPr lang="en-IN" dirty="0"/>
              <a:t>Paper link: http://languagelog.ldc.upenn.edu/myl/ldc/llog/k_w_Science.pdf</a:t>
            </a:r>
          </a:p>
        </p:txBody>
      </p:sp>
      <p:pic>
        <p:nvPicPr>
          <p:cNvPr id="3" name="Picture 2">
            <a:extLst>
              <a:ext uri="{FF2B5EF4-FFF2-40B4-BE49-F238E27FC236}">
                <a16:creationId xmlns:a16="http://schemas.microsoft.com/office/drawing/2014/main" id="{0BD79AB2-E63C-AD5B-27F8-EDFA87C9B48A}"/>
              </a:ext>
            </a:extLst>
          </p:cNvPr>
          <p:cNvPicPr>
            <a:picLocks noChangeAspect="1"/>
          </p:cNvPicPr>
          <p:nvPr/>
        </p:nvPicPr>
        <p:blipFill>
          <a:blip r:embed="rId2"/>
          <a:stretch>
            <a:fillRect/>
          </a:stretch>
        </p:blipFill>
        <p:spPr>
          <a:xfrm>
            <a:off x="76201" y="1332032"/>
            <a:ext cx="6836228" cy="4193936"/>
          </a:xfrm>
          <a:prstGeom prst="rect">
            <a:avLst/>
          </a:prstGeom>
        </p:spPr>
      </p:pic>
      <p:sp>
        <p:nvSpPr>
          <p:cNvPr id="10" name="TextBox 9">
            <a:extLst>
              <a:ext uri="{FF2B5EF4-FFF2-40B4-BE49-F238E27FC236}">
                <a16:creationId xmlns:a16="http://schemas.microsoft.com/office/drawing/2014/main" id="{3CA99494-E3B2-0CBD-BAC9-4D9EB505A406}"/>
              </a:ext>
            </a:extLst>
          </p:cNvPr>
          <p:cNvSpPr txBox="1"/>
          <p:nvPr/>
        </p:nvSpPr>
        <p:spPr>
          <a:xfrm>
            <a:off x="574156" y="5732337"/>
            <a:ext cx="7999757" cy="707886"/>
          </a:xfrm>
          <a:prstGeom prst="rect">
            <a:avLst/>
          </a:prstGeom>
          <a:noFill/>
        </p:spPr>
        <p:txBody>
          <a:bodyPr wrap="square">
            <a:spAutoFit/>
          </a:bodyPr>
          <a:lstStyle/>
          <a:p>
            <a:r>
              <a:rPr lang="en-US" sz="2000" dirty="0"/>
              <a:t>Focal closure: What is the probability that two people form a link as a </a:t>
            </a:r>
            <a:r>
              <a:rPr lang="en-US" sz="2000" b="1" dirty="0">
                <a:solidFill>
                  <a:srgbClr val="FF0000"/>
                </a:solidFill>
              </a:rPr>
              <a:t>function of the number of foci they are jointly affiliated </a:t>
            </a:r>
            <a:r>
              <a:rPr lang="en-US" sz="2000" dirty="0"/>
              <a:t>with?</a:t>
            </a:r>
            <a:endParaRPr lang="en-IN" sz="2000" dirty="0"/>
          </a:p>
        </p:txBody>
      </p:sp>
      <p:sp>
        <p:nvSpPr>
          <p:cNvPr id="2" name="Google Shape;123;p3">
            <a:extLst>
              <a:ext uri="{FF2B5EF4-FFF2-40B4-BE49-F238E27FC236}">
                <a16:creationId xmlns:a16="http://schemas.microsoft.com/office/drawing/2014/main" id="{9BD20CE2-CDDA-6136-F5B3-2AAB73B8B21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2BA2D58D-EB0F-5753-8DA9-977160D37C28}"/>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2573349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3">
            <a:extLst>
              <a:ext uri="{FF2B5EF4-FFF2-40B4-BE49-F238E27FC236}">
                <a16:creationId xmlns:a16="http://schemas.microsoft.com/office/drawing/2014/main" id="{040308C1-86B2-3BA7-A601-EB6F91DE0342}"/>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Triadic closure and # of common foci </a:t>
            </a:r>
            <a:endParaRPr dirty="0"/>
          </a:p>
        </p:txBody>
      </p:sp>
      <p:cxnSp>
        <p:nvCxnSpPr>
          <p:cNvPr id="8" name="Google Shape;122;p3">
            <a:extLst>
              <a:ext uri="{FF2B5EF4-FFF2-40B4-BE49-F238E27FC236}">
                <a16:creationId xmlns:a16="http://schemas.microsoft.com/office/drawing/2014/main" id="{BF02B8B2-1CD4-D4C5-97BF-1D6586D4D06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 name="TextBox 10">
            <a:extLst>
              <a:ext uri="{FF2B5EF4-FFF2-40B4-BE49-F238E27FC236}">
                <a16:creationId xmlns:a16="http://schemas.microsoft.com/office/drawing/2014/main" id="{A7E5091D-526A-BC36-EBFF-CAF33BAE12EA}"/>
              </a:ext>
            </a:extLst>
          </p:cNvPr>
          <p:cNvSpPr txBox="1"/>
          <p:nvPr/>
        </p:nvSpPr>
        <p:spPr>
          <a:xfrm>
            <a:off x="2058298" y="6461926"/>
            <a:ext cx="6101442" cy="307777"/>
          </a:xfrm>
          <a:prstGeom prst="rect">
            <a:avLst/>
          </a:prstGeom>
          <a:noFill/>
        </p:spPr>
        <p:txBody>
          <a:bodyPr wrap="square">
            <a:spAutoFit/>
          </a:bodyPr>
          <a:lstStyle/>
          <a:p>
            <a:r>
              <a:rPr lang="en-IN" dirty="0"/>
              <a:t>Paper link: http://languagelog.ldc.upenn.edu/myl/ldc/llog/k_w_Science.pdf</a:t>
            </a:r>
          </a:p>
        </p:txBody>
      </p:sp>
      <p:pic>
        <p:nvPicPr>
          <p:cNvPr id="4" name="Picture 3">
            <a:extLst>
              <a:ext uri="{FF2B5EF4-FFF2-40B4-BE49-F238E27FC236}">
                <a16:creationId xmlns:a16="http://schemas.microsoft.com/office/drawing/2014/main" id="{A5F7D0EF-A733-571F-75E5-DE5E00E2BAB4}"/>
              </a:ext>
            </a:extLst>
          </p:cNvPr>
          <p:cNvPicPr>
            <a:picLocks noChangeAspect="1"/>
          </p:cNvPicPr>
          <p:nvPr/>
        </p:nvPicPr>
        <p:blipFill>
          <a:blip r:embed="rId2"/>
          <a:stretch>
            <a:fillRect/>
          </a:stretch>
        </p:blipFill>
        <p:spPr>
          <a:xfrm>
            <a:off x="821365" y="1919012"/>
            <a:ext cx="6934200" cy="3657600"/>
          </a:xfrm>
          <a:prstGeom prst="rect">
            <a:avLst/>
          </a:prstGeom>
        </p:spPr>
      </p:pic>
      <p:sp>
        <p:nvSpPr>
          <p:cNvPr id="2" name="Google Shape;123;p3">
            <a:extLst>
              <a:ext uri="{FF2B5EF4-FFF2-40B4-BE49-F238E27FC236}">
                <a16:creationId xmlns:a16="http://schemas.microsoft.com/office/drawing/2014/main" id="{DC2F780F-971F-C6AC-803D-19F137DA9FD8}"/>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FAC525E4-8A79-C1E7-20AA-8F8D03ADF75A}"/>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28051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Triadic closure and density of ego’s friendship network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Oval 9">
            <a:extLst>
              <a:ext uri="{FF2B5EF4-FFF2-40B4-BE49-F238E27FC236}">
                <a16:creationId xmlns:a16="http://schemas.microsoft.com/office/drawing/2014/main" id="{5D23B8B4-3B20-4ED9-9831-83A9F19CAD0A}"/>
              </a:ext>
            </a:extLst>
          </p:cNvPr>
          <p:cNvSpPr/>
          <p:nvPr/>
        </p:nvSpPr>
        <p:spPr>
          <a:xfrm>
            <a:off x="1649048" y="2517336"/>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36BC914-06D4-4D81-860E-6BAFF2CCD4F5}"/>
              </a:ext>
            </a:extLst>
          </p:cNvPr>
          <p:cNvSpPr/>
          <p:nvPr/>
        </p:nvSpPr>
        <p:spPr>
          <a:xfrm>
            <a:off x="2340707" y="2131451"/>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AFCB88A-AEF5-45A2-B98E-13342652726A}"/>
              </a:ext>
            </a:extLst>
          </p:cNvPr>
          <p:cNvSpPr/>
          <p:nvPr/>
        </p:nvSpPr>
        <p:spPr>
          <a:xfrm>
            <a:off x="1766278" y="3099582"/>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06AD4A3-FD14-4E4F-95D8-FF86BC134566}"/>
              </a:ext>
            </a:extLst>
          </p:cNvPr>
          <p:cNvSpPr/>
          <p:nvPr/>
        </p:nvSpPr>
        <p:spPr>
          <a:xfrm>
            <a:off x="2973752" y="2622844"/>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6861AFCA-AD82-4E68-9F45-44B26EDB4419}"/>
              </a:ext>
            </a:extLst>
          </p:cNvPr>
          <p:cNvSpPr/>
          <p:nvPr/>
        </p:nvSpPr>
        <p:spPr>
          <a:xfrm>
            <a:off x="2567353" y="3224629"/>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39F419C-C432-42A1-BD62-E5C8D7C05010}"/>
              </a:ext>
            </a:extLst>
          </p:cNvPr>
          <p:cNvSpPr/>
          <p:nvPr/>
        </p:nvSpPr>
        <p:spPr>
          <a:xfrm>
            <a:off x="2282092" y="2724444"/>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EB26005B-FB2E-4899-AFD3-6201C68BD63B}"/>
              </a:ext>
            </a:extLst>
          </p:cNvPr>
          <p:cNvCxnSpPr>
            <a:stCxn id="10" idx="7"/>
            <a:endCxn id="15" idx="1"/>
          </p:cNvCxnSpPr>
          <p:nvPr/>
        </p:nvCxnSpPr>
        <p:spPr>
          <a:xfrm>
            <a:off x="1749110" y="2532215"/>
            <a:ext cx="550150" cy="20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1E4DEF-9AAF-49A3-B4DB-EC95CFBE7F02}"/>
              </a:ext>
            </a:extLst>
          </p:cNvPr>
          <p:cNvCxnSpPr>
            <a:stCxn id="15" idx="0"/>
            <a:endCxn id="11" idx="3"/>
          </p:cNvCxnSpPr>
          <p:nvPr/>
        </p:nvCxnSpPr>
        <p:spPr>
          <a:xfrm flipV="1">
            <a:off x="2340707" y="2218172"/>
            <a:ext cx="17168" cy="50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239877-80C6-4CD0-A3DB-51A03DBAA277}"/>
              </a:ext>
            </a:extLst>
          </p:cNvPr>
          <p:cNvCxnSpPr>
            <a:cxnSpLocks/>
            <a:stCxn id="15" idx="5"/>
            <a:endCxn id="13" idx="2"/>
          </p:cNvCxnSpPr>
          <p:nvPr/>
        </p:nvCxnSpPr>
        <p:spPr>
          <a:xfrm flipV="1">
            <a:off x="2382154" y="2673644"/>
            <a:ext cx="591598" cy="13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622E3E-A69E-4AE5-9202-33E65C404CD6}"/>
              </a:ext>
            </a:extLst>
          </p:cNvPr>
          <p:cNvCxnSpPr>
            <a:cxnSpLocks/>
            <a:stCxn id="15" idx="5"/>
            <a:endCxn id="14" idx="1"/>
          </p:cNvCxnSpPr>
          <p:nvPr/>
        </p:nvCxnSpPr>
        <p:spPr>
          <a:xfrm>
            <a:off x="2382154" y="2811165"/>
            <a:ext cx="202367" cy="42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0B0C28-6E37-4BAA-897C-40F2A209C5CA}"/>
              </a:ext>
            </a:extLst>
          </p:cNvPr>
          <p:cNvCxnSpPr>
            <a:cxnSpLocks/>
            <a:stCxn id="15" idx="2"/>
            <a:endCxn id="12" idx="0"/>
          </p:cNvCxnSpPr>
          <p:nvPr/>
        </p:nvCxnSpPr>
        <p:spPr>
          <a:xfrm flipH="1">
            <a:off x="1824893" y="2775244"/>
            <a:ext cx="457199" cy="324338"/>
          </a:xfrm>
          <a:prstGeom prst="line">
            <a:avLst/>
          </a:prstGeom>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907EF80-FAAA-4F17-9BB4-DA17D496F5A4}"/>
              </a:ext>
            </a:extLst>
          </p:cNvPr>
          <p:cNvSpPr/>
          <p:nvPr/>
        </p:nvSpPr>
        <p:spPr>
          <a:xfrm>
            <a:off x="1972200" y="5689827"/>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E4015FF1-9878-4837-AE52-E8E16BB3AE3C}"/>
              </a:ext>
            </a:extLst>
          </p:cNvPr>
          <p:cNvSpPr/>
          <p:nvPr/>
        </p:nvSpPr>
        <p:spPr>
          <a:xfrm>
            <a:off x="2089430" y="6272073"/>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336CF748-2DD7-47E0-91AB-B7266C810F86}"/>
              </a:ext>
            </a:extLst>
          </p:cNvPr>
          <p:cNvSpPr/>
          <p:nvPr/>
        </p:nvSpPr>
        <p:spPr>
          <a:xfrm>
            <a:off x="3296904" y="5795335"/>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B919C0FD-315D-45AD-A159-A1E6DC8ECFFA}"/>
              </a:ext>
            </a:extLst>
          </p:cNvPr>
          <p:cNvSpPr/>
          <p:nvPr/>
        </p:nvSpPr>
        <p:spPr>
          <a:xfrm>
            <a:off x="2890505" y="6397120"/>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D9940516-816E-42A2-A28B-DA54B0A66DF5}"/>
              </a:ext>
            </a:extLst>
          </p:cNvPr>
          <p:cNvSpPr/>
          <p:nvPr/>
        </p:nvSpPr>
        <p:spPr>
          <a:xfrm>
            <a:off x="2605244" y="5896935"/>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Connector 46">
            <a:extLst>
              <a:ext uri="{FF2B5EF4-FFF2-40B4-BE49-F238E27FC236}">
                <a16:creationId xmlns:a16="http://schemas.microsoft.com/office/drawing/2014/main" id="{F3B3DAFD-2FBB-4456-B22C-599AA383A49D}"/>
              </a:ext>
            </a:extLst>
          </p:cNvPr>
          <p:cNvCxnSpPr>
            <a:stCxn id="42" idx="7"/>
            <a:endCxn id="46" idx="1"/>
          </p:cNvCxnSpPr>
          <p:nvPr/>
        </p:nvCxnSpPr>
        <p:spPr>
          <a:xfrm>
            <a:off x="2072262" y="5704706"/>
            <a:ext cx="550150" cy="20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A03BAF9-759F-4D1A-B728-6C14DBABC027}"/>
              </a:ext>
            </a:extLst>
          </p:cNvPr>
          <p:cNvCxnSpPr>
            <a:stCxn id="46" idx="0"/>
          </p:cNvCxnSpPr>
          <p:nvPr/>
        </p:nvCxnSpPr>
        <p:spPr>
          <a:xfrm flipV="1">
            <a:off x="2663859" y="5390663"/>
            <a:ext cx="17168" cy="50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B9348-1A36-4337-9B57-54D2005899BA}"/>
              </a:ext>
            </a:extLst>
          </p:cNvPr>
          <p:cNvCxnSpPr>
            <a:cxnSpLocks/>
            <a:stCxn id="46" idx="5"/>
            <a:endCxn id="44" idx="2"/>
          </p:cNvCxnSpPr>
          <p:nvPr/>
        </p:nvCxnSpPr>
        <p:spPr>
          <a:xfrm flipV="1">
            <a:off x="2705306" y="5846135"/>
            <a:ext cx="591598" cy="13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B78512-3266-4D91-B838-FB8D0E11D04D}"/>
              </a:ext>
            </a:extLst>
          </p:cNvPr>
          <p:cNvCxnSpPr>
            <a:cxnSpLocks/>
            <a:stCxn id="46" idx="5"/>
            <a:endCxn id="45" idx="1"/>
          </p:cNvCxnSpPr>
          <p:nvPr/>
        </p:nvCxnSpPr>
        <p:spPr>
          <a:xfrm>
            <a:off x="2705306" y="5983656"/>
            <a:ext cx="202367" cy="42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C587CE-6FC1-4DF7-9497-BD31BEEF9850}"/>
              </a:ext>
            </a:extLst>
          </p:cNvPr>
          <p:cNvCxnSpPr>
            <a:cxnSpLocks/>
            <a:stCxn id="46" idx="2"/>
            <a:endCxn id="43" idx="0"/>
          </p:cNvCxnSpPr>
          <p:nvPr/>
        </p:nvCxnSpPr>
        <p:spPr>
          <a:xfrm flipH="1">
            <a:off x="2148045" y="5947735"/>
            <a:ext cx="457199" cy="32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5DB2E35-DDA4-4BF0-BFB4-AC748407C059}"/>
              </a:ext>
            </a:extLst>
          </p:cNvPr>
          <p:cNvCxnSpPr>
            <a:cxnSpLocks/>
            <a:stCxn id="44" idx="2"/>
          </p:cNvCxnSpPr>
          <p:nvPr/>
        </p:nvCxnSpPr>
        <p:spPr>
          <a:xfrm flipH="1" flipV="1">
            <a:off x="2722474" y="5405542"/>
            <a:ext cx="574430" cy="44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1736B2-8DF6-4FE1-8D76-73D73155E784}"/>
              </a:ext>
            </a:extLst>
          </p:cNvPr>
          <p:cNvCxnSpPr>
            <a:cxnSpLocks/>
            <a:stCxn id="45" idx="3"/>
            <a:endCxn id="44" idx="3"/>
          </p:cNvCxnSpPr>
          <p:nvPr/>
        </p:nvCxnSpPr>
        <p:spPr>
          <a:xfrm flipV="1">
            <a:off x="2907673" y="5882056"/>
            <a:ext cx="406399" cy="60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407D34-AF34-4FA9-BE9E-BBF0807E3057}"/>
              </a:ext>
            </a:extLst>
          </p:cNvPr>
          <p:cNvCxnSpPr>
            <a:cxnSpLocks/>
            <a:stCxn id="45" idx="3"/>
          </p:cNvCxnSpPr>
          <p:nvPr/>
        </p:nvCxnSpPr>
        <p:spPr>
          <a:xfrm flipH="1" flipV="1">
            <a:off x="2198015" y="6338503"/>
            <a:ext cx="709658" cy="145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DCBA5F-371A-4A7C-9865-14579DC238FF}"/>
              </a:ext>
            </a:extLst>
          </p:cNvPr>
          <p:cNvCxnSpPr>
            <a:cxnSpLocks/>
            <a:stCxn id="44" idx="1"/>
            <a:endCxn id="42" idx="6"/>
          </p:cNvCxnSpPr>
          <p:nvPr/>
        </p:nvCxnSpPr>
        <p:spPr>
          <a:xfrm flipH="1" flipV="1">
            <a:off x="2089430" y="5740627"/>
            <a:ext cx="1224642" cy="69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4AA570-F02D-402D-9862-EEF2590AAA5E}"/>
              </a:ext>
            </a:extLst>
          </p:cNvPr>
          <p:cNvCxnSpPr>
            <a:cxnSpLocks/>
            <a:stCxn id="44" idx="3"/>
          </p:cNvCxnSpPr>
          <p:nvPr/>
        </p:nvCxnSpPr>
        <p:spPr>
          <a:xfrm flipH="1">
            <a:off x="2130878" y="5882056"/>
            <a:ext cx="1183194" cy="44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D875AF4-329F-45D3-80FF-A5034EE02C23}"/>
              </a:ext>
            </a:extLst>
          </p:cNvPr>
          <p:cNvCxnSpPr>
            <a:cxnSpLocks/>
          </p:cNvCxnSpPr>
          <p:nvPr/>
        </p:nvCxnSpPr>
        <p:spPr>
          <a:xfrm>
            <a:off x="2722474" y="5405542"/>
            <a:ext cx="226646" cy="1058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439751-48A3-4338-9918-95EACD129314}"/>
              </a:ext>
            </a:extLst>
          </p:cNvPr>
          <p:cNvCxnSpPr>
            <a:cxnSpLocks/>
            <a:endCxn id="43" idx="1"/>
          </p:cNvCxnSpPr>
          <p:nvPr/>
        </p:nvCxnSpPr>
        <p:spPr>
          <a:xfrm flipH="1">
            <a:off x="2106598" y="5400884"/>
            <a:ext cx="615876" cy="886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33C09C-C1DB-428B-8A9B-6AED4690F089}"/>
              </a:ext>
            </a:extLst>
          </p:cNvPr>
          <p:cNvCxnSpPr>
            <a:cxnSpLocks/>
            <a:stCxn id="45" idx="2"/>
            <a:endCxn id="42" idx="7"/>
          </p:cNvCxnSpPr>
          <p:nvPr/>
        </p:nvCxnSpPr>
        <p:spPr>
          <a:xfrm flipH="1" flipV="1">
            <a:off x="2072262" y="5704706"/>
            <a:ext cx="818243" cy="743214"/>
          </a:xfrm>
          <a:prstGeom prst="line">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E22A82B-7D24-41BA-A271-170D64A244FC}"/>
              </a:ext>
            </a:extLst>
          </p:cNvPr>
          <p:cNvSpPr/>
          <p:nvPr/>
        </p:nvSpPr>
        <p:spPr>
          <a:xfrm flipH="1" flipV="1">
            <a:off x="2634202" y="5353541"/>
            <a:ext cx="167195"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1" name="Straight Connector 60">
            <a:extLst>
              <a:ext uri="{FF2B5EF4-FFF2-40B4-BE49-F238E27FC236}">
                <a16:creationId xmlns:a16="http://schemas.microsoft.com/office/drawing/2014/main" id="{40E73737-123A-46A6-9910-442508650706}"/>
              </a:ext>
            </a:extLst>
          </p:cNvPr>
          <p:cNvCxnSpPr>
            <a:cxnSpLocks/>
            <a:endCxn id="42" idx="7"/>
          </p:cNvCxnSpPr>
          <p:nvPr/>
        </p:nvCxnSpPr>
        <p:spPr>
          <a:xfrm flipH="1">
            <a:off x="2072262" y="5396040"/>
            <a:ext cx="561462" cy="30866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0CEB35-4765-4BA7-80F7-8DC980C42B07}"/>
              </a:ext>
            </a:extLst>
          </p:cNvPr>
          <p:cNvSpPr txBox="1"/>
          <p:nvPr/>
        </p:nvSpPr>
        <p:spPr>
          <a:xfrm>
            <a:off x="2049370" y="1675398"/>
            <a:ext cx="692818" cy="369332"/>
          </a:xfrm>
          <a:prstGeom prst="rect">
            <a:avLst/>
          </a:prstGeom>
          <a:noFill/>
        </p:spPr>
        <p:txBody>
          <a:bodyPr wrap="none" rtlCol="0">
            <a:spAutoFit/>
          </a:bodyPr>
          <a:lstStyle/>
          <a:p>
            <a:r>
              <a:rPr lang="en-IN" dirty="0"/>
              <a:t>None</a:t>
            </a:r>
          </a:p>
        </p:txBody>
      </p:sp>
      <p:sp>
        <p:nvSpPr>
          <p:cNvPr id="64" name="TextBox 63">
            <a:extLst>
              <a:ext uri="{FF2B5EF4-FFF2-40B4-BE49-F238E27FC236}">
                <a16:creationId xmlns:a16="http://schemas.microsoft.com/office/drawing/2014/main" id="{56663B7C-A4FD-4E55-8A84-59968C3DED16}"/>
              </a:ext>
            </a:extLst>
          </p:cNvPr>
          <p:cNvSpPr txBox="1"/>
          <p:nvPr/>
        </p:nvSpPr>
        <p:spPr>
          <a:xfrm>
            <a:off x="2326029" y="4884292"/>
            <a:ext cx="764953" cy="369332"/>
          </a:xfrm>
          <a:prstGeom prst="rect">
            <a:avLst/>
          </a:prstGeom>
          <a:noFill/>
        </p:spPr>
        <p:txBody>
          <a:bodyPr wrap="none" rtlCol="0">
            <a:spAutoFit/>
          </a:bodyPr>
          <a:lstStyle/>
          <a:p>
            <a:r>
              <a:rPr lang="en-IN" dirty="0"/>
              <a:t>Some </a:t>
            </a:r>
          </a:p>
        </p:txBody>
      </p:sp>
      <p:sp>
        <p:nvSpPr>
          <p:cNvPr id="2" name="Oval 1">
            <a:extLst>
              <a:ext uri="{FF2B5EF4-FFF2-40B4-BE49-F238E27FC236}">
                <a16:creationId xmlns:a16="http://schemas.microsoft.com/office/drawing/2014/main" id="{0969188D-09D2-00FF-8568-0FD2108F0B78}"/>
              </a:ext>
            </a:extLst>
          </p:cNvPr>
          <p:cNvSpPr/>
          <p:nvPr/>
        </p:nvSpPr>
        <p:spPr>
          <a:xfrm>
            <a:off x="530266" y="4110778"/>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39B065B8-C953-FF33-C2AF-DF5E203BC925}"/>
              </a:ext>
            </a:extLst>
          </p:cNvPr>
          <p:cNvSpPr/>
          <p:nvPr/>
        </p:nvSpPr>
        <p:spPr>
          <a:xfrm>
            <a:off x="1221925" y="3724893"/>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EC25C3A8-DC27-A634-E00C-0A91B831EC27}"/>
              </a:ext>
            </a:extLst>
          </p:cNvPr>
          <p:cNvSpPr/>
          <p:nvPr/>
        </p:nvSpPr>
        <p:spPr>
          <a:xfrm>
            <a:off x="647496" y="4693024"/>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BA14924-C384-560D-3AAA-4A3EE1B6933D}"/>
              </a:ext>
            </a:extLst>
          </p:cNvPr>
          <p:cNvSpPr/>
          <p:nvPr/>
        </p:nvSpPr>
        <p:spPr>
          <a:xfrm>
            <a:off x="1854970" y="4216286"/>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E1FFBE0-2DEB-CEFA-4B7D-D845C81B74A6}"/>
              </a:ext>
            </a:extLst>
          </p:cNvPr>
          <p:cNvSpPr/>
          <p:nvPr/>
        </p:nvSpPr>
        <p:spPr>
          <a:xfrm>
            <a:off x="1448571" y="4818071"/>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8B4003D-52F6-84F0-D5B1-557525B6C71A}"/>
              </a:ext>
            </a:extLst>
          </p:cNvPr>
          <p:cNvSpPr/>
          <p:nvPr/>
        </p:nvSpPr>
        <p:spPr>
          <a:xfrm>
            <a:off x="1163310" y="4317886"/>
            <a:ext cx="11723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53BEBA9C-757E-DA76-791C-16AD509D7013}"/>
              </a:ext>
            </a:extLst>
          </p:cNvPr>
          <p:cNvCxnSpPr>
            <a:cxnSpLocks/>
            <a:stCxn id="2" idx="7"/>
            <a:endCxn id="7" idx="1"/>
          </p:cNvCxnSpPr>
          <p:nvPr/>
        </p:nvCxnSpPr>
        <p:spPr>
          <a:xfrm>
            <a:off x="630328" y="4125657"/>
            <a:ext cx="550150" cy="20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F3118D-2988-9378-1042-55389E97CFC3}"/>
              </a:ext>
            </a:extLst>
          </p:cNvPr>
          <p:cNvCxnSpPr>
            <a:cxnSpLocks/>
            <a:stCxn id="7" idx="0"/>
            <a:endCxn id="3" idx="3"/>
          </p:cNvCxnSpPr>
          <p:nvPr/>
        </p:nvCxnSpPr>
        <p:spPr>
          <a:xfrm flipV="1">
            <a:off x="1221925" y="3811614"/>
            <a:ext cx="17168" cy="506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DE07C9-4D36-5C5D-7609-80825CC13EE6}"/>
              </a:ext>
            </a:extLst>
          </p:cNvPr>
          <p:cNvCxnSpPr>
            <a:cxnSpLocks/>
            <a:stCxn id="7" idx="5"/>
            <a:endCxn id="5" idx="2"/>
          </p:cNvCxnSpPr>
          <p:nvPr/>
        </p:nvCxnSpPr>
        <p:spPr>
          <a:xfrm flipV="1">
            <a:off x="1263372" y="4267086"/>
            <a:ext cx="591598" cy="13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C99A30-B297-F7D8-26FE-25913EA2F2A6}"/>
              </a:ext>
            </a:extLst>
          </p:cNvPr>
          <p:cNvCxnSpPr>
            <a:cxnSpLocks/>
            <a:stCxn id="7" idx="5"/>
            <a:endCxn id="6" idx="1"/>
          </p:cNvCxnSpPr>
          <p:nvPr/>
        </p:nvCxnSpPr>
        <p:spPr>
          <a:xfrm>
            <a:off x="1263372" y="4404607"/>
            <a:ext cx="202367" cy="42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7E984EF-A2BF-FA8B-1037-B442E8CB4A88}"/>
              </a:ext>
            </a:extLst>
          </p:cNvPr>
          <p:cNvCxnSpPr>
            <a:cxnSpLocks/>
            <a:stCxn id="7" idx="2"/>
            <a:endCxn id="4" idx="0"/>
          </p:cNvCxnSpPr>
          <p:nvPr/>
        </p:nvCxnSpPr>
        <p:spPr>
          <a:xfrm flipH="1">
            <a:off x="706111" y="4368686"/>
            <a:ext cx="457199" cy="32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D59D6C-F463-8F04-8D45-E62271082E79}"/>
              </a:ext>
            </a:extLst>
          </p:cNvPr>
          <p:cNvCxnSpPr>
            <a:cxnSpLocks/>
            <a:stCxn id="5" idx="2"/>
            <a:endCxn id="3" idx="4"/>
          </p:cNvCxnSpPr>
          <p:nvPr/>
        </p:nvCxnSpPr>
        <p:spPr>
          <a:xfrm flipH="1" flipV="1">
            <a:off x="1280540" y="3826493"/>
            <a:ext cx="574430" cy="44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F47D36A-E4FC-EC3E-7E85-802C0881F11B}"/>
              </a:ext>
            </a:extLst>
          </p:cNvPr>
          <p:cNvCxnSpPr>
            <a:cxnSpLocks/>
            <a:stCxn id="6" idx="3"/>
            <a:endCxn id="5" idx="3"/>
          </p:cNvCxnSpPr>
          <p:nvPr/>
        </p:nvCxnSpPr>
        <p:spPr>
          <a:xfrm flipV="1">
            <a:off x="1465739" y="4303007"/>
            <a:ext cx="406399" cy="601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D707070-76BE-0642-42C4-A81A31885B02}"/>
              </a:ext>
            </a:extLst>
          </p:cNvPr>
          <p:cNvCxnSpPr>
            <a:cxnSpLocks/>
            <a:stCxn id="4" idx="2"/>
          </p:cNvCxnSpPr>
          <p:nvPr/>
        </p:nvCxnSpPr>
        <p:spPr>
          <a:xfrm flipH="1" flipV="1">
            <a:off x="547434" y="4161578"/>
            <a:ext cx="100062" cy="5822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7C6F97-C1E7-8944-17AE-6F894758B379}"/>
              </a:ext>
            </a:extLst>
          </p:cNvPr>
          <p:cNvCxnSpPr>
            <a:cxnSpLocks/>
            <a:stCxn id="6" idx="3"/>
          </p:cNvCxnSpPr>
          <p:nvPr/>
        </p:nvCxnSpPr>
        <p:spPr>
          <a:xfrm flipH="1" flipV="1">
            <a:off x="756081" y="4759454"/>
            <a:ext cx="709658" cy="1453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A9E2C2-B872-46F0-13D1-035CC45E72B2}"/>
              </a:ext>
            </a:extLst>
          </p:cNvPr>
          <p:cNvCxnSpPr>
            <a:cxnSpLocks/>
            <a:stCxn id="3" idx="3"/>
          </p:cNvCxnSpPr>
          <p:nvPr/>
        </p:nvCxnSpPr>
        <p:spPr>
          <a:xfrm flipH="1">
            <a:off x="629497" y="3811614"/>
            <a:ext cx="609596" cy="342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43E635-2C9F-C11B-BB98-056A04069D50}"/>
              </a:ext>
            </a:extLst>
          </p:cNvPr>
          <p:cNvCxnSpPr>
            <a:cxnSpLocks/>
            <a:stCxn id="5" idx="1"/>
            <a:endCxn id="2" idx="6"/>
          </p:cNvCxnSpPr>
          <p:nvPr/>
        </p:nvCxnSpPr>
        <p:spPr>
          <a:xfrm flipH="1" flipV="1">
            <a:off x="647496" y="4161578"/>
            <a:ext cx="1224642" cy="69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E9BCC1E-83C0-E0A2-554C-EF4544EC4177}"/>
              </a:ext>
            </a:extLst>
          </p:cNvPr>
          <p:cNvCxnSpPr>
            <a:cxnSpLocks/>
            <a:stCxn id="5" idx="3"/>
          </p:cNvCxnSpPr>
          <p:nvPr/>
        </p:nvCxnSpPr>
        <p:spPr>
          <a:xfrm flipH="1">
            <a:off x="688944" y="4303007"/>
            <a:ext cx="1183194" cy="4486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48C1B7-31E7-052A-BE97-918EBE7F608F}"/>
              </a:ext>
            </a:extLst>
          </p:cNvPr>
          <p:cNvCxnSpPr>
            <a:cxnSpLocks/>
            <a:stCxn id="3" idx="4"/>
          </p:cNvCxnSpPr>
          <p:nvPr/>
        </p:nvCxnSpPr>
        <p:spPr>
          <a:xfrm>
            <a:off x="1280540" y="3826493"/>
            <a:ext cx="226646" cy="1058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3FC22D-0BEC-775D-4CE2-536203D6044E}"/>
              </a:ext>
            </a:extLst>
          </p:cNvPr>
          <p:cNvCxnSpPr>
            <a:cxnSpLocks/>
            <a:stCxn id="3" idx="4"/>
            <a:endCxn id="4" idx="1"/>
          </p:cNvCxnSpPr>
          <p:nvPr/>
        </p:nvCxnSpPr>
        <p:spPr>
          <a:xfrm flipH="1">
            <a:off x="664664" y="3826493"/>
            <a:ext cx="615876" cy="8814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945F57-1EC3-B2D1-8B31-02CE358FFC39}"/>
              </a:ext>
            </a:extLst>
          </p:cNvPr>
          <p:cNvCxnSpPr>
            <a:cxnSpLocks/>
            <a:stCxn id="6" idx="2"/>
            <a:endCxn id="2" idx="7"/>
          </p:cNvCxnSpPr>
          <p:nvPr/>
        </p:nvCxnSpPr>
        <p:spPr>
          <a:xfrm flipH="1" flipV="1">
            <a:off x="630328" y="4125657"/>
            <a:ext cx="818243" cy="743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C679B4-4F74-E945-5D54-DA87C5F89842}"/>
              </a:ext>
            </a:extLst>
          </p:cNvPr>
          <p:cNvSpPr txBox="1"/>
          <p:nvPr/>
        </p:nvSpPr>
        <p:spPr>
          <a:xfrm>
            <a:off x="664664" y="3201182"/>
            <a:ext cx="476412" cy="369332"/>
          </a:xfrm>
          <a:prstGeom prst="rect">
            <a:avLst/>
          </a:prstGeom>
          <a:noFill/>
        </p:spPr>
        <p:txBody>
          <a:bodyPr wrap="none" rtlCol="0">
            <a:spAutoFit/>
          </a:bodyPr>
          <a:lstStyle/>
          <a:p>
            <a:r>
              <a:rPr lang="en-IN" dirty="0"/>
              <a:t>All </a:t>
            </a:r>
          </a:p>
        </p:txBody>
      </p:sp>
      <p:sp>
        <p:nvSpPr>
          <p:cNvPr id="97" name="TextBox 96">
            <a:extLst>
              <a:ext uri="{FF2B5EF4-FFF2-40B4-BE49-F238E27FC236}">
                <a16:creationId xmlns:a16="http://schemas.microsoft.com/office/drawing/2014/main" id="{2E386534-5322-42D8-2A47-5FD851E49B87}"/>
              </a:ext>
            </a:extLst>
          </p:cNvPr>
          <p:cNvSpPr txBox="1"/>
          <p:nvPr/>
        </p:nvSpPr>
        <p:spPr>
          <a:xfrm>
            <a:off x="4060001" y="2211327"/>
            <a:ext cx="7137066" cy="4093428"/>
          </a:xfrm>
          <a:prstGeom prst="rect">
            <a:avLst/>
          </a:prstGeom>
          <a:noFill/>
        </p:spPr>
        <p:txBody>
          <a:bodyPr wrap="square">
            <a:spAutoFit/>
          </a:bodyPr>
          <a:lstStyle/>
          <a:p>
            <a:pPr marL="342900" indent="-342900" algn="just">
              <a:buFont typeface="Arial" panose="020B0604020202020204" pitchFamily="34" charset="0"/>
              <a:buChar char="•"/>
            </a:pPr>
            <a:r>
              <a:rPr lang="en-IN" sz="2000" dirty="0"/>
              <a:t>2 extreme scenarios (</a:t>
            </a:r>
            <a:r>
              <a:rPr lang="en-IN" sz="2000" dirty="0">
                <a:solidFill>
                  <a:srgbClr val="7030A0"/>
                </a:solidFill>
                <a:latin typeface="Bahnschrift SemiBold" panose="020B0502040204020203" pitchFamily="34" charset="0"/>
              </a:rPr>
              <a:t>my friends do not know each other </a:t>
            </a:r>
            <a:r>
              <a:rPr lang="en-IN" sz="2000" dirty="0"/>
              <a:t>and </a:t>
            </a:r>
            <a:r>
              <a:rPr lang="en-IN" sz="2000" dirty="0">
                <a:solidFill>
                  <a:srgbClr val="31A560"/>
                </a:solidFill>
                <a:latin typeface="Bahnschrift SemiBold" panose="020B0502040204020203" pitchFamily="34" charset="0"/>
              </a:rPr>
              <a:t>each of my friend knows each of my other friends</a:t>
            </a:r>
            <a:r>
              <a:rPr lang="en-IN" sz="2000" dirty="0"/>
              <a:t>) </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The total # of </a:t>
            </a:r>
            <a:r>
              <a:rPr lang="en-IN" sz="2000" b="1" dirty="0"/>
              <a:t>friendship (pair) </a:t>
            </a:r>
            <a:r>
              <a:rPr lang="en-IN" sz="2000" dirty="0"/>
              <a:t>possible amongst my friends= 10</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Out of that only n are there in the 3</a:t>
            </a:r>
            <a:r>
              <a:rPr lang="en-IN" sz="2000" baseline="30000" dirty="0"/>
              <a:t>rd</a:t>
            </a:r>
            <a:r>
              <a:rPr lang="en-IN" sz="2000" dirty="0"/>
              <a:t>  diagram </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b="1" dirty="0"/>
              <a:t>Ratio</a:t>
            </a:r>
            <a:r>
              <a:rPr lang="en-IN" sz="2000" dirty="0"/>
              <a:t>= n/10 measures the </a:t>
            </a:r>
            <a:r>
              <a:rPr lang="en-IN" sz="2000" b="1" dirty="0">
                <a:solidFill>
                  <a:srgbClr val="FF0000"/>
                </a:solidFill>
              </a:rPr>
              <a:t>strength of my  friendship network. </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It is 0 when none of friends know each other and 1 when every pair know each other</a:t>
            </a:r>
          </a:p>
        </p:txBody>
      </p:sp>
      <p:sp>
        <p:nvSpPr>
          <p:cNvPr id="99" name="TextBox 98">
            <a:extLst>
              <a:ext uri="{FF2B5EF4-FFF2-40B4-BE49-F238E27FC236}">
                <a16:creationId xmlns:a16="http://schemas.microsoft.com/office/drawing/2014/main" id="{7B5B672F-3450-8468-87C5-D30CE575E9A1}"/>
              </a:ext>
            </a:extLst>
          </p:cNvPr>
          <p:cNvSpPr txBox="1"/>
          <p:nvPr/>
        </p:nvSpPr>
        <p:spPr>
          <a:xfrm>
            <a:off x="950581" y="1348067"/>
            <a:ext cx="6101442" cy="461665"/>
          </a:xfrm>
          <a:prstGeom prst="rect">
            <a:avLst/>
          </a:prstGeom>
          <a:noFill/>
        </p:spPr>
        <p:txBody>
          <a:bodyPr wrap="square">
            <a:spAutoFit/>
          </a:bodyPr>
          <a:lstStyle/>
          <a:p>
            <a:pPr algn="just"/>
            <a:r>
              <a:rPr lang="en-IN" sz="2400" dirty="0"/>
              <a:t>Triadic closure leads to these scenario</a:t>
            </a:r>
          </a:p>
        </p:txBody>
      </p:sp>
      <p:sp>
        <p:nvSpPr>
          <p:cNvPr id="9" name="Google Shape;123;p3">
            <a:extLst>
              <a:ext uri="{FF2B5EF4-FFF2-40B4-BE49-F238E27FC236}">
                <a16:creationId xmlns:a16="http://schemas.microsoft.com/office/drawing/2014/main" id="{515543BD-0D12-3F4C-D254-F7F97D09B0D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21" name="object 6">
            <a:extLst>
              <a:ext uri="{FF2B5EF4-FFF2-40B4-BE49-F238E27FC236}">
                <a16:creationId xmlns:a16="http://schemas.microsoft.com/office/drawing/2014/main" id="{1E41D017-32CA-740B-DC1B-245CB31716AA}"/>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607A797D-8C09-751B-266B-87FF43F0695D}"/>
                  </a:ext>
                </a:extLst>
              </p14:cNvPr>
              <p14:cNvContentPartPr/>
              <p14:nvPr/>
            </p14:nvContentPartPr>
            <p14:xfrm>
              <a:off x="162000" y="2014200"/>
              <a:ext cx="8918640" cy="4412880"/>
            </p14:xfrm>
          </p:contentPart>
        </mc:Choice>
        <mc:Fallback>
          <p:pic>
            <p:nvPicPr>
              <p:cNvPr id="8" name="Ink 7">
                <a:extLst>
                  <a:ext uri="{FF2B5EF4-FFF2-40B4-BE49-F238E27FC236}">
                    <a16:creationId xmlns:a16="http://schemas.microsoft.com/office/drawing/2014/main" id="{607A797D-8C09-751B-266B-87FF43F0695D}"/>
                  </a:ext>
                </a:extLst>
              </p:cNvPr>
              <p:cNvPicPr/>
              <p:nvPr/>
            </p:nvPicPr>
            <p:blipFill>
              <a:blip r:embed="rId5"/>
              <a:stretch>
                <a:fillRect/>
              </a:stretch>
            </p:blipFill>
            <p:spPr>
              <a:xfrm>
                <a:off x="152640" y="2004840"/>
                <a:ext cx="8937360" cy="4431600"/>
              </a:xfrm>
              <a:prstGeom prst="rect">
                <a:avLst/>
              </a:prstGeom>
            </p:spPr>
          </p:pic>
        </mc:Fallback>
      </mc:AlternateContent>
    </p:spTree>
    <p:extLst>
      <p:ext uri="{BB962C8B-B14F-4D97-AF65-F5344CB8AC3E}">
        <p14:creationId xmlns:p14="http://schemas.microsoft.com/office/powerpoint/2010/main" val="376923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Bridges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7538C853-4E40-4983-928A-632BF05A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286001"/>
            <a:ext cx="4038600" cy="3683257"/>
          </a:xfrm>
          <a:prstGeom prst="rect">
            <a:avLst/>
          </a:prstGeom>
        </p:spPr>
      </p:pic>
      <p:sp>
        <p:nvSpPr>
          <p:cNvPr id="10" name="Content Placeholder 2">
            <a:extLst>
              <a:ext uri="{FF2B5EF4-FFF2-40B4-BE49-F238E27FC236}">
                <a16:creationId xmlns:a16="http://schemas.microsoft.com/office/drawing/2014/main" id="{3E52A711-172F-42E8-A31C-C29C1D59B5B9}"/>
              </a:ext>
            </a:extLst>
          </p:cNvPr>
          <p:cNvSpPr txBox="1">
            <a:spLocks/>
          </p:cNvSpPr>
          <p:nvPr/>
        </p:nvSpPr>
        <p:spPr>
          <a:xfrm>
            <a:off x="609600" y="1316458"/>
            <a:ext cx="10972800" cy="506910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Bridges are edges whose removal will </a:t>
            </a:r>
            <a:r>
              <a:rPr lang="en-US" u="sng" dirty="0"/>
              <a:t>increase the number of (connected) components</a:t>
            </a:r>
          </a:p>
        </p:txBody>
      </p:sp>
      <p:sp>
        <p:nvSpPr>
          <p:cNvPr id="11" name="Oval 10">
            <a:extLst>
              <a:ext uri="{FF2B5EF4-FFF2-40B4-BE49-F238E27FC236}">
                <a16:creationId xmlns:a16="http://schemas.microsoft.com/office/drawing/2014/main" id="{54D4CBC3-3670-4EE9-8538-D28DBFD7A0BF}"/>
              </a:ext>
            </a:extLst>
          </p:cNvPr>
          <p:cNvSpPr/>
          <p:nvPr/>
        </p:nvSpPr>
        <p:spPr>
          <a:xfrm>
            <a:off x="6629400" y="2438400"/>
            <a:ext cx="8382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34A1B5F-BC3A-48C3-B128-0813B0D863AD}"/>
              </a:ext>
            </a:extLst>
          </p:cNvPr>
          <p:cNvSpPr/>
          <p:nvPr/>
        </p:nvSpPr>
        <p:spPr>
          <a:xfrm>
            <a:off x="4343400" y="2438400"/>
            <a:ext cx="8382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D2A8EA6-19C2-40B8-853E-BA1E1DF998DF}"/>
              </a:ext>
            </a:extLst>
          </p:cNvPr>
          <p:cNvSpPr/>
          <p:nvPr/>
        </p:nvSpPr>
        <p:spPr>
          <a:xfrm>
            <a:off x="5494520" y="4499139"/>
            <a:ext cx="8382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663873E1-00F0-480A-9637-B80977FF0BAB}"/>
              </a:ext>
            </a:extLst>
          </p:cNvPr>
          <p:cNvSpPr/>
          <p:nvPr/>
        </p:nvSpPr>
        <p:spPr>
          <a:xfrm>
            <a:off x="6629400" y="3505200"/>
            <a:ext cx="8382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0C1D0EA0-D025-45C7-8E6E-241D38888E33}"/>
              </a:ext>
            </a:extLst>
          </p:cNvPr>
          <p:cNvSpPr/>
          <p:nvPr/>
        </p:nvSpPr>
        <p:spPr>
          <a:xfrm>
            <a:off x="4321630" y="5562600"/>
            <a:ext cx="8382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84DB6D0-85C7-44BD-AB4B-4A544A62D629}"/>
              </a:ext>
            </a:extLst>
          </p:cNvPr>
          <p:cNvSpPr/>
          <p:nvPr/>
        </p:nvSpPr>
        <p:spPr>
          <a:xfrm rot="5400000">
            <a:off x="6176260" y="2975860"/>
            <a:ext cx="685800" cy="2204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4D90318-475C-7881-EA36-2A6818E11B99}"/>
              </a:ext>
            </a:extLst>
          </p:cNvPr>
          <p:cNvSpPr txBox="1"/>
          <p:nvPr/>
        </p:nvSpPr>
        <p:spPr>
          <a:xfrm>
            <a:off x="8656320" y="3860800"/>
            <a:ext cx="2936797" cy="1015663"/>
          </a:xfrm>
          <a:prstGeom prst="rect">
            <a:avLst/>
          </a:prstGeom>
          <a:noFill/>
        </p:spPr>
        <p:txBody>
          <a:bodyPr wrap="square" rtlCol="0">
            <a:spAutoFit/>
          </a:bodyPr>
          <a:lstStyle/>
          <a:p>
            <a:r>
              <a:rPr lang="en-IN" sz="2000" dirty="0"/>
              <a:t>Connected graph – there is a path between all nodes</a:t>
            </a:r>
          </a:p>
        </p:txBody>
      </p:sp>
      <p:sp>
        <p:nvSpPr>
          <p:cNvPr id="3" name="Google Shape;123;p3">
            <a:extLst>
              <a:ext uri="{FF2B5EF4-FFF2-40B4-BE49-F238E27FC236}">
                <a16:creationId xmlns:a16="http://schemas.microsoft.com/office/drawing/2014/main" id="{22B49F9A-462C-1404-0D40-C6AA19C13E0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B91D3C01-AF0C-59AD-66DF-EEEE780037EA}"/>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FD053B3-BD45-CAB5-778A-7EED1FBAD7A0}"/>
                  </a:ext>
                </a:extLst>
              </p14:cNvPr>
              <p14:cNvContentPartPr/>
              <p14:nvPr/>
            </p14:nvContentPartPr>
            <p14:xfrm>
              <a:off x="8486640" y="4251240"/>
              <a:ext cx="262800" cy="681840"/>
            </p14:xfrm>
          </p:contentPart>
        </mc:Choice>
        <mc:Fallback>
          <p:pic>
            <p:nvPicPr>
              <p:cNvPr id="5" name="Ink 4">
                <a:extLst>
                  <a:ext uri="{FF2B5EF4-FFF2-40B4-BE49-F238E27FC236}">
                    <a16:creationId xmlns:a16="http://schemas.microsoft.com/office/drawing/2014/main" id="{6FD053B3-BD45-CAB5-778A-7EED1FBAD7A0}"/>
                  </a:ext>
                </a:extLst>
              </p:cNvPr>
              <p:cNvPicPr/>
              <p:nvPr/>
            </p:nvPicPr>
            <p:blipFill>
              <a:blip r:embed="rId6"/>
              <a:stretch>
                <a:fillRect/>
              </a:stretch>
            </p:blipFill>
            <p:spPr>
              <a:xfrm>
                <a:off x="8477280" y="4241880"/>
                <a:ext cx="281520" cy="700560"/>
              </a:xfrm>
              <a:prstGeom prst="rect">
                <a:avLst/>
              </a:prstGeom>
            </p:spPr>
          </p:pic>
        </mc:Fallback>
      </mc:AlternateContent>
    </p:spTree>
    <p:extLst>
      <p:ext uri="{BB962C8B-B14F-4D97-AF65-F5344CB8AC3E}">
        <p14:creationId xmlns:p14="http://schemas.microsoft.com/office/powerpoint/2010/main" val="1382459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Bridge and local bridge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Content Placeholder 3">
            <a:extLst>
              <a:ext uri="{FF2B5EF4-FFF2-40B4-BE49-F238E27FC236}">
                <a16:creationId xmlns:a16="http://schemas.microsoft.com/office/drawing/2014/main" id="{FD5CBE03-9165-4AB5-83AB-2E0006358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93" y="1390323"/>
            <a:ext cx="5936224" cy="2275943"/>
          </a:xfrm>
          <a:prstGeom prst="rect">
            <a:avLst/>
          </a:prstGeom>
          <a:noFill/>
          <a:ln>
            <a:noFill/>
          </a:ln>
        </p:spPr>
      </p:pic>
      <p:sp>
        <p:nvSpPr>
          <p:cNvPr id="11" name="TextBox 10">
            <a:extLst>
              <a:ext uri="{FF2B5EF4-FFF2-40B4-BE49-F238E27FC236}">
                <a16:creationId xmlns:a16="http://schemas.microsoft.com/office/drawing/2014/main" id="{56E12204-2C17-4A3E-B6FF-AFA3A041260B}"/>
              </a:ext>
            </a:extLst>
          </p:cNvPr>
          <p:cNvSpPr txBox="1"/>
          <p:nvPr/>
        </p:nvSpPr>
        <p:spPr>
          <a:xfrm>
            <a:off x="835404" y="4333201"/>
            <a:ext cx="8852882" cy="830997"/>
          </a:xfrm>
          <a:prstGeom prst="rect">
            <a:avLst/>
          </a:prstGeom>
          <a:noFill/>
        </p:spPr>
        <p:txBody>
          <a:bodyPr wrap="square">
            <a:spAutoFit/>
          </a:bodyPr>
          <a:lstStyle/>
          <a:p>
            <a:pPr algn="just">
              <a:defRPr/>
            </a:pPr>
            <a:r>
              <a:rPr lang="en-US" sz="2400" dirty="0">
                <a:ea typeface="ＭＳ Ｐゴシック" charset="-128"/>
              </a:rPr>
              <a:t>AB is a </a:t>
            </a:r>
            <a:r>
              <a:rPr lang="en-US" sz="2400" b="1" dirty="0">
                <a:ea typeface="ＭＳ Ｐゴシック" charset="-128"/>
              </a:rPr>
              <a:t>bridge because </a:t>
            </a:r>
            <a:r>
              <a:rPr lang="en-US" sz="2400" dirty="0">
                <a:ea typeface="ＭＳ Ｐゴシック" charset="-128"/>
              </a:rPr>
              <a:t>removal of AB </a:t>
            </a:r>
            <a:r>
              <a:rPr lang="en-US" sz="2400" b="1" dirty="0">
                <a:ea typeface="ＭＳ Ｐゴシック" charset="-128"/>
              </a:rPr>
              <a:t>partitions the network into separate components</a:t>
            </a:r>
          </a:p>
        </p:txBody>
      </p:sp>
      <p:sp>
        <p:nvSpPr>
          <p:cNvPr id="4" name="Google Shape;123;p3">
            <a:extLst>
              <a:ext uri="{FF2B5EF4-FFF2-40B4-BE49-F238E27FC236}">
                <a16:creationId xmlns:a16="http://schemas.microsoft.com/office/drawing/2014/main" id="{20F5DDD5-7D73-45B8-1398-1A853A10BB92}"/>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5" name="object 6">
            <a:extLst>
              <a:ext uri="{FF2B5EF4-FFF2-40B4-BE49-F238E27FC236}">
                <a16:creationId xmlns:a16="http://schemas.microsoft.com/office/drawing/2014/main" id="{007FA277-3557-DA68-130E-19DDFBC39828}"/>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5F86BC4-80E9-92A2-DD4A-2BB69F4C9A22}"/>
                  </a:ext>
                </a:extLst>
              </p14:cNvPr>
              <p14:cNvContentPartPr/>
              <p14:nvPr/>
            </p14:nvContentPartPr>
            <p14:xfrm>
              <a:off x="4194000" y="1453680"/>
              <a:ext cx="307440" cy="791640"/>
            </p14:xfrm>
          </p:contentPart>
        </mc:Choice>
        <mc:Fallback>
          <p:pic>
            <p:nvPicPr>
              <p:cNvPr id="2" name="Ink 1">
                <a:extLst>
                  <a:ext uri="{FF2B5EF4-FFF2-40B4-BE49-F238E27FC236}">
                    <a16:creationId xmlns:a16="http://schemas.microsoft.com/office/drawing/2014/main" id="{A5F86BC4-80E9-92A2-DD4A-2BB69F4C9A22}"/>
                  </a:ext>
                </a:extLst>
              </p:cNvPr>
              <p:cNvPicPr/>
              <p:nvPr/>
            </p:nvPicPr>
            <p:blipFill>
              <a:blip r:embed="rId6"/>
              <a:stretch>
                <a:fillRect/>
              </a:stretch>
            </p:blipFill>
            <p:spPr>
              <a:xfrm>
                <a:off x="4184640" y="1444320"/>
                <a:ext cx="326160" cy="810360"/>
              </a:xfrm>
              <a:prstGeom prst="rect">
                <a:avLst/>
              </a:prstGeom>
            </p:spPr>
          </p:pic>
        </mc:Fallback>
      </mc:AlternateContent>
    </p:spTree>
    <p:extLst>
      <p:ext uri="{BB962C8B-B14F-4D97-AF65-F5344CB8AC3E}">
        <p14:creationId xmlns:p14="http://schemas.microsoft.com/office/powerpoint/2010/main" val="273798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Bridge and local bridge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0" name="Picture 4">
            <a:extLst>
              <a:ext uri="{FF2B5EF4-FFF2-40B4-BE49-F238E27FC236}">
                <a16:creationId xmlns:a16="http://schemas.microsoft.com/office/drawing/2014/main" id="{50679705-AC87-4B28-AF78-9B932C4B35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 y="2599922"/>
            <a:ext cx="428466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6">
            <a:extLst>
              <a:ext uri="{FF2B5EF4-FFF2-40B4-BE49-F238E27FC236}">
                <a16:creationId xmlns:a16="http://schemas.microsoft.com/office/drawing/2014/main" id="{6A2BE237-4E69-46C8-ACA9-F5A02BB1DDCB}"/>
              </a:ext>
            </a:extLst>
          </p:cNvPr>
          <p:cNvSpPr txBox="1">
            <a:spLocks noChangeArrowheads="1"/>
          </p:cNvSpPr>
          <p:nvPr/>
        </p:nvSpPr>
        <p:spPr bwMode="auto">
          <a:xfrm>
            <a:off x="3966652" y="1618362"/>
            <a:ext cx="645587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gn="just">
              <a:buFont typeface="Arial" panose="020B0604020202020204" pitchFamily="34" charset="0"/>
              <a:buChar char="•"/>
            </a:pPr>
            <a:r>
              <a:rPr lang="en-US" altLang="en-US" dirty="0">
                <a:latin typeface="+mn-lt"/>
                <a:cs typeface="Calibri" panose="020F0502020204030204" pitchFamily="34" charset="0"/>
              </a:rPr>
              <a:t>AB is a “</a:t>
            </a:r>
            <a:r>
              <a:rPr lang="en-US" altLang="en-US" b="1" dirty="0">
                <a:latin typeface="+mn-lt"/>
                <a:cs typeface="Calibri" panose="020F0502020204030204" pitchFamily="34" charset="0"/>
              </a:rPr>
              <a:t>local bridge”</a:t>
            </a:r>
            <a:r>
              <a:rPr lang="en-US" altLang="en-US" dirty="0">
                <a:latin typeface="+mn-lt"/>
                <a:cs typeface="Calibri" panose="020F0502020204030204" pitchFamily="34" charset="0"/>
              </a:rPr>
              <a:t>. The removal of AB  </a:t>
            </a:r>
            <a:r>
              <a:rPr lang="en-US" altLang="en-US" b="1" dirty="0">
                <a:latin typeface="+mn-lt"/>
                <a:cs typeface="Calibri" panose="020F0502020204030204" pitchFamily="34" charset="0"/>
              </a:rPr>
              <a:t>increases the distance between A, B but does not partition the network. </a:t>
            </a:r>
            <a:r>
              <a:rPr lang="en-US" altLang="en-US" dirty="0">
                <a:latin typeface="+mn-lt"/>
                <a:cs typeface="Calibri" panose="020F0502020204030204" pitchFamily="34" charset="0"/>
              </a:rPr>
              <a:t>Local bridge is more common than bridge</a:t>
            </a:r>
          </a:p>
          <a:p>
            <a:pPr marL="342900" indent="-342900" algn="just">
              <a:buFont typeface="Arial" panose="020B0604020202020204" pitchFamily="34" charset="0"/>
              <a:buChar char="•"/>
            </a:pPr>
            <a:endParaRPr lang="en-US" altLang="en-US" dirty="0">
              <a:latin typeface="+mn-lt"/>
              <a:cs typeface="Calibri" panose="020F0502020204030204" pitchFamily="34" charset="0"/>
            </a:endParaRPr>
          </a:p>
          <a:p>
            <a:pPr marL="342900" indent="-342900" algn="just">
              <a:buFont typeface="Arial" panose="020B0604020202020204" pitchFamily="34" charset="0"/>
              <a:buChar char="•"/>
            </a:pPr>
            <a:r>
              <a:rPr lang="en-US" dirty="0">
                <a:latin typeface="+mn-lt"/>
              </a:rPr>
              <a:t>An </a:t>
            </a:r>
            <a:r>
              <a:rPr lang="en-US" b="1" dirty="0">
                <a:latin typeface="+mn-lt"/>
              </a:rPr>
              <a:t>edge joining two nodes A and B in a graph is a local bridge if its endpoints A and B have no friends in common.</a:t>
            </a:r>
          </a:p>
          <a:p>
            <a:pPr marL="342900" indent="-342900" algn="just">
              <a:buFont typeface="Arial" panose="020B0604020202020204" pitchFamily="34" charset="0"/>
              <a:buChar char="•"/>
            </a:pPr>
            <a:endParaRPr lang="en-US" b="1" dirty="0">
              <a:latin typeface="+mn-lt"/>
            </a:endParaRPr>
          </a:p>
          <a:p>
            <a:pPr marL="342900" indent="-342900" algn="just">
              <a:buFont typeface="Arial" panose="020B0604020202020204" pitchFamily="34" charset="0"/>
              <a:buChar char="•"/>
            </a:pPr>
            <a:r>
              <a:rPr lang="en-US" dirty="0">
                <a:latin typeface="+mn-lt"/>
              </a:rPr>
              <a:t>The </a:t>
            </a:r>
            <a:r>
              <a:rPr lang="en-US" b="1" dirty="0">
                <a:solidFill>
                  <a:srgbClr val="FF0000"/>
                </a:solidFill>
                <a:latin typeface="+mn-lt"/>
              </a:rPr>
              <a:t>span of a local bridge </a:t>
            </a:r>
            <a:r>
              <a:rPr lang="en-US" dirty="0">
                <a:latin typeface="+mn-lt"/>
              </a:rPr>
              <a:t>is the </a:t>
            </a:r>
            <a:r>
              <a:rPr lang="en-US" b="1" dirty="0">
                <a:latin typeface="+mn-lt"/>
              </a:rPr>
              <a:t>number of hops </a:t>
            </a:r>
            <a:r>
              <a:rPr lang="en-US" dirty="0">
                <a:latin typeface="+mn-lt"/>
              </a:rPr>
              <a:t>it takes to connect the </a:t>
            </a:r>
            <a:r>
              <a:rPr lang="en-US" b="1" dirty="0">
                <a:latin typeface="+mn-lt"/>
              </a:rPr>
              <a:t>two end nodes </a:t>
            </a:r>
            <a:r>
              <a:rPr lang="en-US" dirty="0">
                <a:latin typeface="+mn-lt"/>
              </a:rPr>
              <a:t>of the local bridge if the edge is </a:t>
            </a:r>
            <a:r>
              <a:rPr lang="en-IN" dirty="0">
                <a:latin typeface="+mn-lt"/>
              </a:rPr>
              <a:t>removed from the graph</a:t>
            </a:r>
          </a:p>
        </p:txBody>
      </p:sp>
      <p:sp>
        <p:nvSpPr>
          <p:cNvPr id="5" name="TextBox 4">
            <a:extLst>
              <a:ext uri="{FF2B5EF4-FFF2-40B4-BE49-F238E27FC236}">
                <a16:creationId xmlns:a16="http://schemas.microsoft.com/office/drawing/2014/main" id="{C7EB1540-B308-E935-C455-155CF4034BEA}"/>
              </a:ext>
            </a:extLst>
          </p:cNvPr>
          <p:cNvSpPr txBox="1"/>
          <p:nvPr/>
        </p:nvSpPr>
        <p:spPr>
          <a:xfrm>
            <a:off x="1872342" y="3646714"/>
            <a:ext cx="1023258" cy="523220"/>
          </a:xfrm>
          <a:prstGeom prst="rect">
            <a:avLst/>
          </a:prstGeom>
          <a:noFill/>
        </p:spPr>
        <p:txBody>
          <a:bodyPr wrap="square" rtlCol="0">
            <a:spAutoFit/>
          </a:bodyPr>
          <a:lstStyle/>
          <a:p>
            <a:r>
              <a:rPr lang="en-IN" dirty="0"/>
              <a:t>Local Bridge</a:t>
            </a:r>
          </a:p>
        </p:txBody>
      </p:sp>
      <p:sp>
        <p:nvSpPr>
          <p:cNvPr id="2" name="Google Shape;123;p3">
            <a:extLst>
              <a:ext uri="{FF2B5EF4-FFF2-40B4-BE49-F238E27FC236}">
                <a16:creationId xmlns:a16="http://schemas.microsoft.com/office/drawing/2014/main" id="{5E90739C-E956-7445-14B7-2056E1A2C2C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5AF5D26C-321F-29DE-5296-F7C2BBFEA8E6}"/>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4EBB692-BF70-466E-5F76-7A56C56AFA8D}"/>
                  </a:ext>
                </a:extLst>
              </p14:cNvPr>
              <p14:cNvContentPartPr/>
              <p14:nvPr/>
            </p14:nvContentPartPr>
            <p14:xfrm>
              <a:off x="384120" y="1524600"/>
              <a:ext cx="6813360" cy="3868200"/>
            </p14:xfrm>
          </p:contentPart>
        </mc:Choice>
        <mc:Fallback>
          <p:pic>
            <p:nvPicPr>
              <p:cNvPr id="4" name="Ink 3">
                <a:extLst>
                  <a:ext uri="{FF2B5EF4-FFF2-40B4-BE49-F238E27FC236}">
                    <a16:creationId xmlns:a16="http://schemas.microsoft.com/office/drawing/2014/main" id="{04EBB692-BF70-466E-5F76-7A56C56AFA8D}"/>
                  </a:ext>
                </a:extLst>
              </p:cNvPr>
              <p:cNvPicPr/>
              <p:nvPr/>
            </p:nvPicPr>
            <p:blipFill>
              <a:blip r:embed="rId6"/>
              <a:stretch>
                <a:fillRect/>
              </a:stretch>
            </p:blipFill>
            <p:spPr>
              <a:xfrm>
                <a:off x="374760" y="1515240"/>
                <a:ext cx="6832080" cy="3886920"/>
              </a:xfrm>
              <a:prstGeom prst="rect">
                <a:avLst/>
              </a:prstGeom>
            </p:spPr>
          </p:pic>
        </mc:Fallback>
      </mc:AlternateContent>
    </p:spTree>
    <p:extLst>
      <p:ext uri="{BB962C8B-B14F-4D97-AF65-F5344CB8AC3E}">
        <p14:creationId xmlns:p14="http://schemas.microsoft.com/office/powerpoint/2010/main" val="42299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Bridge and local bridge – what roles they play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Rectangle 3">
            <a:extLst>
              <a:ext uri="{FF2B5EF4-FFF2-40B4-BE49-F238E27FC236}">
                <a16:creationId xmlns:a16="http://schemas.microsoft.com/office/drawing/2014/main" id="{22B32828-A3C7-445E-8823-957248A42DA3}"/>
              </a:ext>
            </a:extLst>
          </p:cNvPr>
          <p:cNvSpPr txBox="1">
            <a:spLocks noChangeArrowheads="1"/>
          </p:cNvSpPr>
          <p:nvPr/>
        </p:nvSpPr>
        <p:spPr>
          <a:xfrm>
            <a:off x="-138913" y="1254693"/>
            <a:ext cx="7472213"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tLang="en-US" sz="2400" dirty="0"/>
              <a:t>Bridges </a:t>
            </a:r>
            <a:r>
              <a:rPr lang="en-US" altLang="en-US" sz="2400" b="1" dirty="0"/>
              <a:t>allow diffusion of information between otherwise disconnected communities</a:t>
            </a:r>
            <a:r>
              <a:rPr lang="en-US" altLang="en-US" sz="2400" dirty="0"/>
              <a:t>. They are rare to find</a:t>
            </a:r>
          </a:p>
          <a:p>
            <a:pPr lvl="1"/>
            <a:endParaRPr lang="en-US" altLang="en-US" dirty="0"/>
          </a:p>
          <a:p>
            <a:r>
              <a:rPr lang="en-US" altLang="en-US" sz="2400" dirty="0"/>
              <a:t>Local bridges </a:t>
            </a:r>
            <a:r>
              <a:rPr lang="en-US" altLang="en-US" sz="2400" b="1" dirty="0"/>
              <a:t>bring otherwise distant communities together</a:t>
            </a:r>
            <a:br>
              <a:rPr lang="en-US" altLang="en-US" sz="2400" dirty="0"/>
            </a:br>
            <a:endParaRPr lang="en-US" altLang="en-US" sz="2400" dirty="0"/>
          </a:p>
        </p:txBody>
      </p:sp>
      <p:pic>
        <p:nvPicPr>
          <p:cNvPr id="2" name="Content Placeholder 3">
            <a:extLst>
              <a:ext uri="{FF2B5EF4-FFF2-40B4-BE49-F238E27FC236}">
                <a16:creationId xmlns:a16="http://schemas.microsoft.com/office/drawing/2014/main" id="{5FB32A6F-17C6-516A-8893-56748B7EB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6" y="3731187"/>
            <a:ext cx="5936224" cy="2275943"/>
          </a:xfrm>
          <a:prstGeom prst="rect">
            <a:avLst/>
          </a:prstGeom>
          <a:noFill/>
          <a:ln>
            <a:noFill/>
          </a:ln>
        </p:spPr>
      </p:pic>
      <p:pic>
        <p:nvPicPr>
          <p:cNvPr id="3" name="Picture 4">
            <a:extLst>
              <a:ext uri="{FF2B5EF4-FFF2-40B4-BE49-F238E27FC236}">
                <a16:creationId xmlns:a16="http://schemas.microsoft.com/office/drawing/2014/main" id="{5353A657-8FA2-46FE-880F-AD6E4AB4A0D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4857" y="3342618"/>
            <a:ext cx="428466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414E66A-AAC4-000C-98C1-786AC0C59BF0}"/>
              </a:ext>
            </a:extLst>
          </p:cNvPr>
          <p:cNvSpPr txBox="1"/>
          <p:nvPr/>
        </p:nvSpPr>
        <p:spPr>
          <a:xfrm>
            <a:off x="8291744" y="4345938"/>
            <a:ext cx="1023258" cy="523220"/>
          </a:xfrm>
          <a:prstGeom prst="rect">
            <a:avLst/>
          </a:prstGeom>
          <a:noFill/>
        </p:spPr>
        <p:txBody>
          <a:bodyPr wrap="square" rtlCol="0">
            <a:spAutoFit/>
          </a:bodyPr>
          <a:lstStyle/>
          <a:p>
            <a:r>
              <a:rPr lang="en-IN" dirty="0"/>
              <a:t>Local Bridge</a:t>
            </a:r>
          </a:p>
        </p:txBody>
      </p:sp>
      <p:pic>
        <p:nvPicPr>
          <p:cNvPr id="10" name="Picture 9">
            <a:extLst>
              <a:ext uri="{FF2B5EF4-FFF2-40B4-BE49-F238E27FC236}">
                <a16:creationId xmlns:a16="http://schemas.microsoft.com/office/drawing/2014/main" id="{708C71DC-4701-5B1E-1F53-D9717D7560EB}"/>
              </a:ext>
            </a:extLst>
          </p:cNvPr>
          <p:cNvPicPr>
            <a:picLocks noChangeAspect="1"/>
          </p:cNvPicPr>
          <p:nvPr/>
        </p:nvPicPr>
        <p:blipFill>
          <a:blip r:embed="rId5"/>
          <a:stretch>
            <a:fillRect/>
          </a:stretch>
        </p:blipFill>
        <p:spPr>
          <a:xfrm>
            <a:off x="7099620" y="1757300"/>
            <a:ext cx="4638675" cy="1457325"/>
          </a:xfrm>
          <a:prstGeom prst="rect">
            <a:avLst/>
          </a:prstGeom>
        </p:spPr>
      </p:pic>
      <p:pic>
        <p:nvPicPr>
          <p:cNvPr id="11" name="Picture 10">
            <a:extLst>
              <a:ext uri="{FF2B5EF4-FFF2-40B4-BE49-F238E27FC236}">
                <a16:creationId xmlns:a16="http://schemas.microsoft.com/office/drawing/2014/main" id="{0299CCCC-5328-09AE-5B82-FCDC666EDBC9}"/>
              </a:ext>
            </a:extLst>
          </p:cNvPr>
          <p:cNvPicPr>
            <a:picLocks noChangeAspect="1"/>
          </p:cNvPicPr>
          <p:nvPr/>
        </p:nvPicPr>
        <p:blipFill>
          <a:blip r:embed="rId6"/>
          <a:stretch>
            <a:fillRect/>
          </a:stretch>
        </p:blipFill>
        <p:spPr>
          <a:xfrm>
            <a:off x="1284093" y="5922601"/>
            <a:ext cx="5110596" cy="981075"/>
          </a:xfrm>
          <a:prstGeom prst="rect">
            <a:avLst/>
          </a:prstGeom>
        </p:spPr>
      </p:pic>
      <p:sp>
        <p:nvSpPr>
          <p:cNvPr id="5" name="Google Shape;123;p3">
            <a:extLst>
              <a:ext uri="{FF2B5EF4-FFF2-40B4-BE49-F238E27FC236}">
                <a16:creationId xmlns:a16="http://schemas.microsoft.com/office/drawing/2014/main" id="{41CB728B-FA3B-C827-7E4A-000D449ECCA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6" name="object 6">
            <a:extLst>
              <a:ext uri="{FF2B5EF4-FFF2-40B4-BE49-F238E27FC236}">
                <a16:creationId xmlns:a16="http://schemas.microsoft.com/office/drawing/2014/main" id="{9B766808-D4F9-76BD-7BAA-D1B6D480995E}"/>
              </a:ext>
            </a:extLst>
          </p:cNvPr>
          <p:cNvSpPr/>
          <p:nvPr/>
        </p:nvSpPr>
        <p:spPr>
          <a:xfrm>
            <a:off x="10446007" y="292100"/>
            <a:ext cx="986033" cy="1563624"/>
          </a:xfrm>
          <a:prstGeom prst="rect">
            <a:avLst/>
          </a:prstGeom>
          <a:blipFill>
            <a:blip r:embed="rId7"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F9BF9305-F886-C863-B605-BF0B2D3EBF01}"/>
                  </a:ext>
                </a:extLst>
              </p14:cNvPr>
              <p14:cNvContentPartPr/>
              <p14:nvPr/>
            </p14:nvContentPartPr>
            <p14:xfrm>
              <a:off x="134640" y="2088360"/>
              <a:ext cx="11034000" cy="4714920"/>
            </p14:xfrm>
          </p:contentPart>
        </mc:Choice>
        <mc:Fallback>
          <p:pic>
            <p:nvPicPr>
              <p:cNvPr id="7" name="Ink 6">
                <a:extLst>
                  <a:ext uri="{FF2B5EF4-FFF2-40B4-BE49-F238E27FC236}">
                    <a16:creationId xmlns:a16="http://schemas.microsoft.com/office/drawing/2014/main" id="{F9BF9305-F886-C863-B605-BF0B2D3EBF01}"/>
                  </a:ext>
                </a:extLst>
              </p:cNvPr>
              <p:cNvPicPr/>
              <p:nvPr/>
            </p:nvPicPr>
            <p:blipFill>
              <a:blip r:embed="rId9"/>
              <a:stretch>
                <a:fillRect/>
              </a:stretch>
            </p:blipFill>
            <p:spPr>
              <a:xfrm>
                <a:off x="125280" y="2079000"/>
                <a:ext cx="11052720" cy="4733640"/>
              </a:xfrm>
              <a:prstGeom prst="rect">
                <a:avLst/>
              </a:prstGeom>
            </p:spPr>
          </p:pic>
        </mc:Fallback>
      </mc:AlternateContent>
    </p:spTree>
    <p:extLst>
      <p:ext uri="{BB962C8B-B14F-4D97-AF65-F5344CB8AC3E}">
        <p14:creationId xmlns:p14="http://schemas.microsoft.com/office/powerpoint/2010/main" val="22411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56100-AE59-3ABB-1B6B-36D8CE0416FB}"/>
              </a:ext>
            </a:extLst>
          </p:cNvPr>
          <p:cNvPicPr>
            <a:picLocks noChangeAspect="1"/>
          </p:cNvPicPr>
          <p:nvPr/>
        </p:nvPicPr>
        <p:blipFill>
          <a:blip r:embed="rId2"/>
          <a:stretch>
            <a:fillRect/>
          </a:stretch>
        </p:blipFill>
        <p:spPr>
          <a:xfrm>
            <a:off x="102963" y="1317385"/>
            <a:ext cx="5651182" cy="2383390"/>
          </a:xfrm>
          <a:prstGeom prst="rect">
            <a:avLst/>
          </a:prstGeom>
        </p:spPr>
      </p:pic>
      <p:sp>
        <p:nvSpPr>
          <p:cNvPr id="6" name="TextBox 5">
            <a:extLst>
              <a:ext uri="{FF2B5EF4-FFF2-40B4-BE49-F238E27FC236}">
                <a16:creationId xmlns:a16="http://schemas.microsoft.com/office/drawing/2014/main" id="{071969D0-3785-C3C5-269A-77D95141108C}"/>
              </a:ext>
            </a:extLst>
          </p:cNvPr>
          <p:cNvSpPr txBox="1"/>
          <p:nvPr/>
        </p:nvSpPr>
        <p:spPr>
          <a:xfrm>
            <a:off x="612648" y="4160520"/>
            <a:ext cx="5824728" cy="830997"/>
          </a:xfrm>
          <a:prstGeom prst="rect">
            <a:avLst/>
          </a:prstGeom>
          <a:noFill/>
        </p:spPr>
        <p:txBody>
          <a:bodyPr wrap="square" rtlCol="0">
            <a:spAutoFit/>
          </a:bodyPr>
          <a:lstStyle/>
          <a:p>
            <a:endParaRPr lang="en-IN" sz="2400" dirty="0"/>
          </a:p>
          <a:p>
            <a:r>
              <a:rPr lang="en-IN" sz="2400" dirty="0"/>
              <a:t>CE and HG</a:t>
            </a:r>
          </a:p>
        </p:txBody>
      </p:sp>
      <p:pic>
        <p:nvPicPr>
          <p:cNvPr id="8" name="Picture 7">
            <a:extLst>
              <a:ext uri="{FF2B5EF4-FFF2-40B4-BE49-F238E27FC236}">
                <a16:creationId xmlns:a16="http://schemas.microsoft.com/office/drawing/2014/main" id="{C6257C61-C40B-2979-72E6-C552832FA2D2}"/>
              </a:ext>
            </a:extLst>
          </p:cNvPr>
          <p:cNvPicPr>
            <a:picLocks noChangeAspect="1"/>
          </p:cNvPicPr>
          <p:nvPr/>
        </p:nvPicPr>
        <p:blipFill>
          <a:blip r:embed="rId3"/>
          <a:stretch>
            <a:fillRect/>
          </a:stretch>
        </p:blipFill>
        <p:spPr>
          <a:xfrm>
            <a:off x="3463636" y="3429000"/>
            <a:ext cx="5485308" cy="2664527"/>
          </a:xfrm>
          <a:prstGeom prst="rect">
            <a:avLst/>
          </a:prstGeom>
        </p:spPr>
      </p:pic>
      <p:pic>
        <p:nvPicPr>
          <p:cNvPr id="10" name="Picture 9">
            <a:extLst>
              <a:ext uri="{FF2B5EF4-FFF2-40B4-BE49-F238E27FC236}">
                <a16:creationId xmlns:a16="http://schemas.microsoft.com/office/drawing/2014/main" id="{48597C78-55B0-78BA-63D4-6B2631F0BE23}"/>
              </a:ext>
            </a:extLst>
          </p:cNvPr>
          <p:cNvPicPr>
            <a:picLocks noChangeAspect="1"/>
          </p:cNvPicPr>
          <p:nvPr/>
        </p:nvPicPr>
        <p:blipFill>
          <a:blip r:embed="rId4"/>
          <a:stretch>
            <a:fillRect/>
          </a:stretch>
        </p:blipFill>
        <p:spPr>
          <a:xfrm>
            <a:off x="6569754" y="1317385"/>
            <a:ext cx="5396160" cy="2552575"/>
          </a:xfrm>
          <a:prstGeom prst="rect">
            <a:avLst/>
          </a:prstGeom>
        </p:spPr>
      </p:pic>
      <p:sp>
        <p:nvSpPr>
          <p:cNvPr id="11" name="Google Shape;120;p3">
            <a:extLst>
              <a:ext uri="{FF2B5EF4-FFF2-40B4-BE49-F238E27FC236}">
                <a16:creationId xmlns:a16="http://schemas.microsoft.com/office/drawing/2014/main" id="{6B1FBA2D-DEB4-3FA3-9C8F-D20700E2CB30}"/>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Bridge and local bridge</a:t>
            </a:r>
            <a:endParaRPr dirty="0"/>
          </a:p>
        </p:txBody>
      </p:sp>
      <p:cxnSp>
        <p:nvCxnSpPr>
          <p:cNvPr id="13" name="Google Shape;122;p3">
            <a:extLst>
              <a:ext uri="{FF2B5EF4-FFF2-40B4-BE49-F238E27FC236}">
                <a16:creationId xmlns:a16="http://schemas.microsoft.com/office/drawing/2014/main" id="{D6D69D4C-C631-E666-0683-B950C360C4A1}"/>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6" name="TextBox 15">
            <a:extLst>
              <a:ext uri="{FF2B5EF4-FFF2-40B4-BE49-F238E27FC236}">
                <a16:creationId xmlns:a16="http://schemas.microsoft.com/office/drawing/2014/main" id="{0614C057-E250-835C-70FA-89CDA613AFE1}"/>
              </a:ext>
            </a:extLst>
          </p:cNvPr>
          <p:cNvSpPr txBox="1"/>
          <p:nvPr/>
        </p:nvSpPr>
        <p:spPr>
          <a:xfrm>
            <a:off x="1091713" y="3404537"/>
            <a:ext cx="6100010" cy="461665"/>
          </a:xfrm>
          <a:prstGeom prst="rect">
            <a:avLst/>
          </a:prstGeom>
          <a:noFill/>
        </p:spPr>
        <p:txBody>
          <a:bodyPr wrap="square">
            <a:spAutoFit/>
          </a:bodyPr>
          <a:lstStyle/>
          <a:p>
            <a:r>
              <a:rPr lang="en-IN" sz="2400" dirty="0"/>
              <a:t>Identify the bridges:</a:t>
            </a:r>
          </a:p>
        </p:txBody>
      </p:sp>
      <p:sp>
        <p:nvSpPr>
          <p:cNvPr id="2" name="Google Shape;123;p3">
            <a:extLst>
              <a:ext uri="{FF2B5EF4-FFF2-40B4-BE49-F238E27FC236}">
                <a16:creationId xmlns:a16="http://schemas.microsoft.com/office/drawing/2014/main" id="{4522D66A-4862-1661-1362-CB6A38B5956A}"/>
              </a:ext>
            </a:extLst>
          </p:cNvPr>
          <p:cNvSpPr/>
          <p:nvPr/>
        </p:nvSpPr>
        <p:spPr>
          <a:xfrm>
            <a:off x="464831" y="7487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77DD8B9F-575C-1CCC-6276-8F7F6C84E15A}"/>
              </a:ext>
            </a:extLst>
          </p:cNvPr>
          <p:cNvSpPr/>
          <p:nvPr/>
        </p:nvSpPr>
        <p:spPr>
          <a:xfrm>
            <a:off x="10554069" y="104508"/>
            <a:ext cx="986033" cy="1563624"/>
          </a:xfrm>
          <a:prstGeom prst="rect">
            <a:avLst/>
          </a:prstGeom>
          <a:blipFill>
            <a:blip r:embed="rId5"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56860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AAB-EC7B-8B3D-C2D2-03905C35433D}"/>
              </a:ext>
            </a:extLst>
          </p:cNvPr>
          <p:cNvSpPr>
            <a:spLocks noGrp="1"/>
          </p:cNvSpPr>
          <p:nvPr>
            <p:ph type="title"/>
          </p:nvPr>
        </p:nvSpPr>
        <p:spPr>
          <a:xfrm>
            <a:off x="0" y="365124"/>
            <a:ext cx="10515600" cy="1325563"/>
          </a:xfrm>
        </p:spPr>
        <p:txBody>
          <a:bodyPr>
            <a:normAutofit fontScale="90000"/>
          </a:bodyPr>
          <a:lstStyle/>
          <a:p>
            <a:r>
              <a:rPr lang="en-US" sz="3600" b="1" dirty="0">
                <a:solidFill>
                  <a:schemeClr val="accent1">
                    <a:lumMod val="75000"/>
                  </a:schemeClr>
                </a:solidFill>
              </a:rPr>
              <a:t>Graph Theory and its Applications</a:t>
            </a:r>
            <a:br>
              <a:rPr lang="en-US" sz="3600" b="1" dirty="0">
                <a:solidFill>
                  <a:schemeClr val="accent1">
                    <a:lumMod val="75000"/>
                  </a:schemeClr>
                </a:solidFill>
              </a:rPr>
            </a:br>
            <a:br>
              <a:rPr lang="en-IN" sz="2800" b="1" dirty="0">
                <a:solidFill>
                  <a:srgbClr val="DFA267"/>
                </a:solidFill>
              </a:rPr>
            </a:br>
            <a:r>
              <a:rPr lang="en-IN" sz="3100" b="1" dirty="0"/>
              <a:t>Disclaimer</a:t>
            </a:r>
          </a:p>
        </p:txBody>
      </p:sp>
      <p:sp>
        <p:nvSpPr>
          <p:cNvPr id="4" name="Content Placeholder 3">
            <a:extLst>
              <a:ext uri="{FF2B5EF4-FFF2-40B4-BE49-F238E27FC236}">
                <a16:creationId xmlns:a16="http://schemas.microsoft.com/office/drawing/2014/main" id="{BCE7D54F-0B9E-9F7B-A943-F68D2E49C8FA}"/>
              </a:ext>
            </a:extLst>
          </p:cNvPr>
          <p:cNvSpPr>
            <a:spLocks noGrp="1"/>
          </p:cNvSpPr>
          <p:nvPr>
            <p:ph idx="1"/>
          </p:nvPr>
        </p:nvSpPr>
        <p:spPr>
          <a:xfrm>
            <a:off x="320040" y="2045998"/>
            <a:ext cx="9108440" cy="4351338"/>
          </a:xfrm>
        </p:spPr>
        <p:txBody>
          <a:bodyPr/>
          <a:lstStyle/>
          <a:p>
            <a:pPr marL="0" indent="0" algn="just">
              <a:buNone/>
            </a:pPr>
            <a:r>
              <a:rPr lang="en-IN" dirty="0"/>
              <a:t>The course slides are prepared by Prof. </a:t>
            </a:r>
            <a:r>
              <a:rPr lang="en-IN" dirty="0" err="1"/>
              <a:t>BhaskarJyoti</a:t>
            </a:r>
            <a:r>
              <a:rPr lang="en-IN" dirty="0"/>
              <a:t>. But various additional inputs are added by me from various reliable resources from  Foreign and Indian Universities as well as from sites.</a:t>
            </a:r>
          </a:p>
          <a:p>
            <a:pPr marL="0" indent="0" algn="just">
              <a:buNone/>
            </a:pPr>
            <a:endParaRPr lang="en-IN" dirty="0"/>
          </a:p>
          <a:p>
            <a:pPr marL="0" indent="0" algn="just">
              <a:buNone/>
            </a:pPr>
            <a:endParaRPr lang="en-IN" dirty="0"/>
          </a:p>
        </p:txBody>
      </p:sp>
      <p:cxnSp>
        <p:nvCxnSpPr>
          <p:cNvPr id="5" name="Straight Connector 4">
            <a:extLst>
              <a:ext uri="{FF2B5EF4-FFF2-40B4-BE49-F238E27FC236}">
                <a16:creationId xmlns:a16="http://schemas.microsoft.com/office/drawing/2014/main" id="{A1F9D155-2290-BAFF-1340-2FCC9802858B}"/>
              </a:ext>
            </a:extLst>
          </p:cNvPr>
          <p:cNvCxnSpPr>
            <a:cxnSpLocks/>
          </p:cNvCxnSpPr>
          <p:nvPr/>
        </p:nvCxnSpPr>
        <p:spPr>
          <a:xfrm flipV="1">
            <a:off x="0" y="1656419"/>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3" name="object 6">
            <a:extLst>
              <a:ext uri="{FF2B5EF4-FFF2-40B4-BE49-F238E27FC236}">
                <a16:creationId xmlns:a16="http://schemas.microsoft.com/office/drawing/2014/main" id="{B407EF13-E061-A265-90C6-0E32272912F6}"/>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292302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2F215F-EDEC-F835-B9D2-8A8B4002760B}"/>
              </a:ext>
            </a:extLst>
          </p:cNvPr>
          <p:cNvPicPr>
            <a:picLocks noChangeAspect="1"/>
          </p:cNvPicPr>
          <p:nvPr/>
        </p:nvPicPr>
        <p:blipFill>
          <a:blip r:embed="rId2"/>
          <a:stretch>
            <a:fillRect/>
          </a:stretch>
        </p:blipFill>
        <p:spPr>
          <a:xfrm>
            <a:off x="6446230" y="1948528"/>
            <a:ext cx="4213290" cy="3761391"/>
          </a:xfrm>
          <a:prstGeom prst="rect">
            <a:avLst/>
          </a:prstGeom>
        </p:spPr>
      </p:pic>
      <p:pic>
        <p:nvPicPr>
          <p:cNvPr id="9" name="Picture 8">
            <a:extLst>
              <a:ext uri="{FF2B5EF4-FFF2-40B4-BE49-F238E27FC236}">
                <a16:creationId xmlns:a16="http://schemas.microsoft.com/office/drawing/2014/main" id="{997AA074-50FB-181C-9307-A978E33D03F8}"/>
              </a:ext>
            </a:extLst>
          </p:cNvPr>
          <p:cNvPicPr>
            <a:picLocks noChangeAspect="1"/>
          </p:cNvPicPr>
          <p:nvPr/>
        </p:nvPicPr>
        <p:blipFill>
          <a:blip r:embed="rId3"/>
          <a:stretch>
            <a:fillRect/>
          </a:stretch>
        </p:blipFill>
        <p:spPr>
          <a:xfrm>
            <a:off x="935182" y="1400620"/>
            <a:ext cx="4724400" cy="819150"/>
          </a:xfrm>
          <a:prstGeom prst="rect">
            <a:avLst/>
          </a:prstGeom>
        </p:spPr>
      </p:pic>
      <p:pic>
        <p:nvPicPr>
          <p:cNvPr id="11" name="Picture 10">
            <a:extLst>
              <a:ext uri="{FF2B5EF4-FFF2-40B4-BE49-F238E27FC236}">
                <a16:creationId xmlns:a16="http://schemas.microsoft.com/office/drawing/2014/main" id="{A54B8EA9-9A48-F4F7-DA81-B89CEC749618}"/>
              </a:ext>
            </a:extLst>
          </p:cNvPr>
          <p:cNvPicPr>
            <a:picLocks noChangeAspect="1"/>
          </p:cNvPicPr>
          <p:nvPr/>
        </p:nvPicPr>
        <p:blipFill>
          <a:blip r:embed="rId4"/>
          <a:stretch>
            <a:fillRect/>
          </a:stretch>
        </p:blipFill>
        <p:spPr>
          <a:xfrm>
            <a:off x="935182" y="2172854"/>
            <a:ext cx="4381500" cy="1390650"/>
          </a:xfrm>
          <a:prstGeom prst="rect">
            <a:avLst/>
          </a:prstGeom>
        </p:spPr>
      </p:pic>
      <p:sp>
        <p:nvSpPr>
          <p:cNvPr id="12" name="TextBox 11">
            <a:extLst>
              <a:ext uri="{FF2B5EF4-FFF2-40B4-BE49-F238E27FC236}">
                <a16:creationId xmlns:a16="http://schemas.microsoft.com/office/drawing/2014/main" id="{328E25DD-B68C-1A7B-8E80-615D083C6EE0}"/>
              </a:ext>
            </a:extLst>
          </p:cNvPr>
          <p:cNvSpPr txBox="1"/>
          <p:nvPr/>
        </p:nvSpPr>
        <p:spPr>
          <a:xfrm>
            <a:off x="600364" y="4091709"/>
            <a:ext cx="5414356" cy="1938992"/>
          </a:xfrm>
          <a:prstGeom prst="rect">
            <a:avLst/>
          </a:prstGeom>
          <a:noFill/>
        </p:spPr>
        <p:txBody>
          <a:bodyPr wrap="square" rtlCol="0">
            <a:spAutoFit/>
          </a:bodyPr>
          <a:lstStyle/>
          <a:p>
            <a:r>
              <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rPr>
              <a:t>Note that: A bridge can never be a part of a circuit.</a:t>
            </a:r>
          </a:p>
          <a:p>
            <a:endPar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rPr>
              <a:t>A local bridge can never be a part of a triangle.</a:t>
            </a:r>
          </a:p>
        </p:txBody>
      </p:sp>
      <p:sp>
        <p:nvSpPr>
          <p:cNvPr id="13" name="Google Shape;120;p3">
            <a:extLst>
              <a:ext uri="{FF2B5EF4-FFF2-40B4-BE49-F238E27FC236}">
                <a16:creationId xmlns:a16="http://schemas.microsoft.com/office/drawing/2014/main" id="{7C46FAFC-FD49-CCA9-623C-684FD72F9690}"/>
              </a:ext>
            </a:extLst>
          </p:cNvPr>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Bridge and local bridge</a:t>
            </a:r>
            <a:endParaRPr dirty="0"/>
          </a:p>
        </p:txBody>
      </p:sp>
      <p:cxnSp>
        <p:nvCxnSpPr>
          <p:cNvPr id="15" name="Google Shape;122;p3">
            <a:extLst>
              <a:ext uri="{FF2B5EF4-FFF2-40B4-BE49-F238E27FC236}">
                <a16:creationId xmlns:a16="http://schemas.microsoft.com/office/drawing/2014/main" id="{DB3A03C3-A6C8-C775-E74F-5C02DB929CC9}"/>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A989CEA1-1596-27FB-03F9-3FE12200EB79}"/>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87458DED-9BFB-5B82-8B5F-9513E81BD507}"/>
              </a:ext>
            </a:extLst>
          </p:cNvPr>
          <p:cNvSpPr/>
          <p:nvPr/>
        </p:nvSpPr>
        <p:spPr>
          <a:xfrm>
            <a:off x="10446007" y="292100"/>
            <a:ext cx="986033" cy="1563624"/>
          </a:xfrm>
          <a:prstGeom prst="rect">
            <a:avLst/>
          </a:prstGeom>
          <a:blipFill>
            <a:blip r:embed="rId5"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564EEB2-4863-FEAD-3FBB-03149301264D}"/>
                  </a:ext>
                </a:extLst>
              </p14:cNvPr>
              <p14:cNvContentPartPr/>
              <p14:nvPr/>
            </p14:nvContentPartPr>
            <p14:xfrm>
              <a:off x="729000" y="254160"/>
              <a:ext cx="9522360" cy="5909400"/>
            </p14:xfrm>
          </p:contentPart>
        </mc:Choice>
        <mc:Fallback>
          <p:pic>
            <p:nvPicPr>
              <p:cNvPr id="4" name="Ink 3">
                <a:extLst>
                  <a:ext uri="{FF2B5EF4-FFF2-40B4-BE49-F238E27FC236}">
                    <a16:creationId xmlns:a16="http://schemas.microsoft.com/office/drawing/2014/main" id="{2564EEB2-4863-FEAD-3FBB-03149301264D}"/>
                  </a:ext>
                </a:extLst>
              </p:cNvPr>
              <p:cNvPicPr/>
              <p:nvPr/>
            </p:nvPicPr>
            <p:blipFill>
              <a:blip r:embed="rId7"/>
              <a:stretch>
                <a:fillRect/>
              </a:stretch>
            </p:blipFill>
            <p:spPr>
              <a:xfrm>
                <a:off x="719640" y="244800"/>
                <a:ext cx="9541080" cy="5928120"/>
              </a:xfrm>
              <a:prstGeom prst="rect">
                <a:avLst/>
              </a:prstGeom>
            </p:spPr>
          </p:pic>
        </mc:Fallback>
      </mc:AlternateContent>
    </p:spTree>
    <p:extLst>
      <p:ext uri="{BB962C8B-B14F-4D97-AF65-F5344CB8AC3E}">
        <p14:creationId xmlns:p14="http://schemas.microsoft.com/office/powerpoint/2010/main" val="56582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1472643" y="1913418"/>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Towards measuring cohesion- Shortest path, Density and Diameter</a:t>
            </a:r>
            <a:endParaRPr lang="en-US" sz="3600" dirty="0"/>
          </a:p>
        </p:txBody>
      </p:sp>
      <p:sp>
        <p:nvSpPr>
          <p:cNvPr id="3" name="object 6">
            <a:extLst>
              <a:ext uri="{FF2B5EF4-FFF2-40B4-BE49-F238E27FC236}">
                <a16:creationId xmlns:a16="http://schemas.microsoft.com/office/drawing/2014/main" id="{8D48DAD4-3675-3FB4-BBF1-3182ED36C598}"/>
              </a:ext>
            </a:extLst>
          </p:cNvPr>
          <p:cNvSpPr/>
          <p:nvPr/>
        </p:nvSpPr>
        <p:spPr>
          <a:xfrm>
            <a:off x="11045447" y="272116"/>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F3734F8-E358-B302-A644-0F7CADE8D7C9}"/>
                  </a:ext>
                </a:extLst>
              </p14:cNvPr>
              <p14:cNvContentPartPr/>
              <p14:nvPr/>
            </p14:nvContentPartPr>
            <p14:xfrm>
              <a:off x="2137680" y="2993400"/>
              <a:ext cx="6126480" cy="195480"/>
            </p14:xfrm>
          </p:contentPart>
        </mc:Choice>
        <mc:Fallback>
          <p:pic>
            <p:nvPicPr>
              <p:cNvPr id="4" name="Ink 3">
                <a:extLst>
                  <a:ext uri="{FF2B5EF4-FFF2-40B4-BE49-F238E27FC236}">
                    <a16:creationId xmlns:a16="http://schemas.microsoft.com/office/drawing/2014/main" id="{EF3734F8-E358-B302-A644-0F7CADE8D7C9}"/>
                  </a:ext>
                </a:extLst>
              </p:cNvPr>
              <p:cNvPicPr/>
              <p:nvPr/>
            </p:nvPicPr>
            <p:blipFill>
              <a:blip r:embed="rId5"/>
              <a:stretch>
                <a:fillRect/>
              </a:stretch>
            </p:blipFill>
            <p:spPr>
              <a:xfrm>
                <a:off x="2128320" y="2984040"/>
                <a:ext cx="6145200" cy="214200"/>
              </a:xfrm>
              <a:prstGeom prst="rect">
                <a:avLst/>
              </a:prstGeom>
            </p:spPr>
          </p:pic>
        </mc:Fallback>
      </mc:AlternateContent>
    </p:spTree>
    <p:extLst>
      <p:ext uri="{BB962C8B-B14F-4D97-AF65-F5344CB8AC3E}">
        <p14:creationId xmlns:p14="http://schemas.microsoft.com/office/powerpoint/2010/main" val="2571363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Shortest path  and n-hop neighborhood</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64DD085B-ED3A-47F5-815D-D5C45D1E68F3}"/>
              </a:ext>
            </a:extLst>
          </p:cNvPr>
          <p:cNvSpPr txBox="1">
            <a:spLocks/>
          </p:cNvSpPr>
          <p:nvPr/>
        </p:nvSpPr>
        <p:spPr>
          <a:xfrm>
            <a:off x="153518" y="1424090"/>
            <a:ext cx="654192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1" dirty="0"/>
              <a:t>Shortest Path</a:t>
            </a:r>
            <a:r>
              <a:rPr lang="en-US" sz="2400" dirty="0"/>
              <a:t> is the path between two nodes that has the shortest length.</a:t>
            </a:r>
          </a:p>
          <a:p>
            <a:pPr lvl="1" algn="just"/>
            <a:r>
              <a:rPr lang="en-US" dirty="0"/>
              <a:t>We denote the length of the shortest path between nodes </a:t>
            </a:r>
            <a:r>
              <a:rPr lang="en-US" i="1" dirty="0"/>
              <a:t>v</a:t>
            </a:r>
            <a:r>
              <a:rPr lang="en-US" i="1" baseline="-25000" dirty="0"/>
              <a:t>i</a:t>
            </a:r>
            <a:r>
              <a:rPr lang="en-US" dirty="0"/>
              <a:t> and </a:t>
            </a:r>
            <a:r>
              <a:rPr lang="en-US" i="1" dirty="0" err="1"/>
              <a:t>v</a:t>
            </a:r>
            <a:r>
              <a:rPr lang="en-US" i="1" baseline="-26000" dirty="0" err="1"/>
              <a:t>j</a:t>
            </a:r>
            <a:r>
              <a:rPr lang="en-US" dirty="0"/>
              <a:t> as </a:t>
            </a:r>
          </a:p>
          <a:p>
            <a:pPr algn="just"/>
            <a:endParaRPr lang="en-US" sz="2400" dirty="0"/>
          </a:p>
          <a:p>
            <a:pPr algn="just"/>
            <a:r>
              <a:rPr lang="en-US" sz="2400" dirty="0"/>
              <a:t>The </a:t>
            </a:r>
            <a:r>
              <a:rPr lang="en-US" sz="2400" b="1" dirty="0"/>
              <a:t>concept of the neighborhood </a:t>
            </a:r>
            <a:r>
              <a:rPr lang="en-US" sz="2400" dirty="0"/>
              <a:t>of a node can be generalized using shortest paths. </a:t>
            </a:r>
          </a:p>
          <a:p>
            <a:pPr algn="just"/>
            <a:endParaRPr lang="en-US" sz="2400" dirty="0"/>
          </a:p>
          <a:p>
            <a:pPr algn="just"/>
            <a:r>
              <a:rPr lang="en-US" sz="2400" dirty="0"/>
              <a:t>An </a:t>
            </a:r>
            <a:r>
              <a:rPr lang="en-US" sz="2400" b="1" dirty="0"/>
              <a:t>n-hop neighborhood</a:t>
            </a:r>
            <a:r>
              <a:rPr lang="en-US" sz="2400" dirty="0"/>
              <a:t> of a node is the set of nodes that are within </a:t>
            </a:r>
            <a:r>
              <a:rPr lang="en-US" sz="2400" b="1" dirty="0"/>
              <a:t>n hops distance(or shortest path) </a:t>
            </a:r>
            <a:r>
              <a:rPr lang="en-US" sz="2400" dirty="0"/>
              <a:t>from the node.</a:t>
            </a:r>
          </a:p>
        </p:txBody>
      </p:sp>
      <p:pic>
        <p:nvPicPr>
          <p:cNvPr id="7" name="Picture 6">
            <a:extLst>
              <a:ext uri="{FF2B5EF4-FFF2-40B4-BE49-F238E27FC236}">
                <a16:creationId xmlns:a16="http://schemas.microsoft.com/office/drawing/2014/main" id="{EE35D7EB-F2F3-4156-BA52-BD4B60DB7872}"/>
              </a:ext>
            </a:extLst>
          </p:cNvPr>
          <p:cNvPicPr>
            <a:picLocks noChangeAspect="1"/>
          </p:cNvPicPr>
          <p:nvPr/>
        </p:nvPicPr>
        <p:blipFill>
          <a:blip r:embed="rId3"/>
          <a:stretch>
            <a:fillRect/>
          </a:stretch>
        </p:blipFill>
        <p:spPr>
          <a:xfrm>
            <a:off x="4673600" y="2622495"/>
            <a:ext cx="447040" cy="502523"/>
          </a:xfrm>
          <a:prstGeom prst="rect">
            <a:avLst/>
          </a:prstGeom>
        </p:spPr>
      </p:pic>
      <p:sp>
        <p:nvSpPr>
          <p:cNvPr id="3" name="Google Shape;123;p3">
            <a:extLst>
              <a:ext uri="{FF2B5EF4-FFF2-40B4-BE49-F238E27FC236}">
                <a16:creationId xmlns:a16="http://schemas.microsoft.com/office/drawing/2014/main" id="{65E82383-754D-A21F-DF87-DB69034094C3}"/>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EF210524-3DC0-F1D3-F1FF-4B7E6EE4D2F5}"/>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6FBBE86B-5623-EB52-1E94-22B424252F85}"/>
              </a:ext>
            </a:extLst>
          </p:cNvPr>
          <p:cNvPicPr>
            <a:picLocks noChangeAspect="1"/>
          </p:cNvPicPr>
          <p:nvPr/>
        </p:nvPicPr>
        <p:blipFill>
          <a:blip r:embed="rId5"/>
          <a:stretch>
            <a:fillRect/>
          </a:stretch>
        </p:blipFill>
        <p:spPr>
          <a:xfrm>
            <a:off x="6931104" y="2622495"/>
            <a:ext cx="5107378" cy="3816251"/>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94BE913-D58B-0C9D-11A5-BD2A30B04A27}"/>
                  </a:ext>
                </a:extLst>
              </p14:cNvPr>
              <p14:cNvContentPartPr/>
              <p14:nvPr/>
            </p14:nvContentPartPr>
            <p14:xfrm>
              <a:off x="2166120" y="459720"/>
              <a:ext cx="8067240" cy="5454360"/>
            </p14:xfrm>
          </p:contentPart>
        </mc:Choice>
        <mc:Fallback>
          <p:pic>
            <p:nvPicPr>
              <p:cNvPr id="6" name="Ink 5">
                <a:extLst>
                  <a:ext uri="{FF2B5EF4-FFF2-40B4-BE49-F238E27FC236}">
                    <a16:creationId xmlns:a16="http://schemas.microsoft.com/office/drawing/2014/main" id="{394BE913-D58B-0C9D-11A5-BD2A30B04A27}"/>
                  </a:ext>
                </a:extLst>
              </p:cNvPr>
              <p:cNvPicPr/>
              <p:nvPr/>
            </p:nvPicPr>
            <p:blipFill>
              <a:blip r:embed="rId7"/>
              <a:stretch>
                <a:fillRect/>
              </a:stretch>
            </p:blipFill>
            <p:spPr>
              <a:xfrm>
                <a:off x="2156760" y="450360"/>
                <a:ext cx="8085960" cy="5473080"/>
              </a:xfrm>
              <a:prstGeom prst="rect">
                <a:avLst/>
              </a:prstGeom>
            </p:spPr>
          </p:pic>
        </mc:Fallback>
      </mc:AlternateContent>
    </p:spTree>
    <p:extLst>
      <p:ext uri="{BB962C8B-B14F-4D97-AF65-F5344CB8AC3E}">
        <p14:creationId xmlns:p14="http://schemas.microsoft.com/office/powerpoint/2010/main" val="31229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Shortest path  and n-hop neighborhood</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7" name="Picture 6">
            <a:extLst>
              <a:ext uri="{FF2B5EF4-FFF2-40B4-BE49-F238E27FC236}">
                <a16:creationId xmlns:a16="http://schemas.microsoft.com/office/drawing/2014/main" id="{EE35D7EB-F2F3-4156-BA52-BD4B60DB7872}"/>
              </a:ext>
            </a:extLst>
          </p:cNvPr>
          <p:cNvPicPr>
            <a:picLocks noChangeAspect="1"/>
          </p:cNvPicPr>
          <p:nvPr/>
        </p:nvPicPr>
        <p:blipFill>
          <a:blip r:embed="rId3"/>
          <a:stretch>
            <a:fillRect/>
          </a:stretch>
        </p:blipFill>
        <p:spPr>
          <a:xfrm>
            <a:off x="4673600" y="2622495"/>
            <a:ext cx="447040" cy="502523"/>
          </a:xfrm>
          <a:prstGeom prst="rect">
            <a:avLst/>
          </a:prstGeom>
        </p:spPr>
      </p:pic>
      <p:sp>
        <p:nvSpPr>
          <p:cNvPr id="3" name="Google Shape;123;p3">
            <a:extLst>
              <a:ext uri="{FF2B5EF4-FFF2-40B4-BE49-F238E27FC236}">
                <a16:creationId xmlns:a16="http://schemas.microsoft.com/office/drawing/2014/main" id="{65E82383-754D-A21F-DF87-DB69034094C3}"/>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EF210524-3DC0-F1D3-F1FF-4B7E6EE4D2F5}"/>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p:pic>
        <p:nvPicPr>
          <p:cNvPr id="6" name="Picture 5">
            <a:extLst>
              <a:ext uri="{FF2B5EF4-FFF2-40B4-BE49-F238E27FC236}">
                <a16:creationId xmlns:a16="http://schemas.microsoft.com/office/drawing/2014/main" id="{EC16F849-1A2B-7A6A-50DB-04FE2A648A53}"/>
              </a:ext>
            </a:extLst>
          </p:cNvPr>
          <p:cNvPicPr>
            <a:picLocks noChangeAspect="1"/>
          </p:cNvPicPr>
          <p:nvPr/>
        </p:nvPicPr>
        <p:blipFill>
          <a:blip r:embed="rId5"/>
          <a:stretch>
            <a:fillRect/>
          </a:stretch>
        </p:blipFill>
        <p:spPr>
          <a:xfrm>
            <a:off x="172720" y="1482016"/>
            <a:ext cx="6868306" cy="4606978"/>
          </a:xfrm>
          <a:prstGeom prst="rect">
            <a:avLst/>
          </a:prstGeom>
        </p:spPr>
      </p:pic>
      <p:sp>
        <p:nvSpPr>
          <p:cNvPr id="10" name="TextBox 9">
            <a:extLst>
              <a:ext uri="{FF2B5EF4-FFF2-40B4-BE49-F238E27FC236}">
                <a16:creationId xmlns:a16="http://schemas.microsoft.com/office/drawing/2014/main" id="{E0C288A9-3552-8AF1-5F41-48DB0266984C}"/>
              </a:ext>
            </a:extLst>
          </p:cNvPr>
          <p:cNvSpPr txBox="1"/>
          <p:nvPr/>
        </p:nvSpPr>
        <p:spPr>
          <a:xfrm>
            <a:off x="5692977" y="2125222"/>
            <a:ext cx="6101080" cy="3416320"/>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Node neighborhood using </a:t>
            </a:r>
            <a:r>
              <a:rPr lang="en-US" sz="2400" b="0" i="0" dirty="0" err="1">
                <a:solidFill>
                  <a:srgbClr val="262626"/>
                </a:solidFill>
                <a:effectLst/>
                <a:latin typeface="Calibri" panose="020F0502020204030204" pitchFamily="34" charset="0"/>
                <a:ea typeface="Calibri" panose="020F0502020204030204" pitchFamily="34" charset="0"/>
                <a:cs typeface="Calibri" panose="020F0502020204030204" pitchFamily="34" charset="0"/>
              </a:rPr>
              <a:t>shortest_path</a:t>
            </a: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 distance. </a:t>
            </a:r>
          </a:p>
          <a:p>
            <a:pPr marL="342900" indent="-342900" algn="just">
              <a:buFont typeface="Arial" panose="020B0604020202020204" pitchFamily="34" charset="0"/>
              <a:buChar char="•"/>
            </a:pP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Neighbors around node 7 are color-coded based on their corresponding </a:t>
            </a:r>
            <a:r>
              <a:rPr lang="en-US" sz="2400" b="0" i="0" dirty="0" err="1">
                <a:solidFill>
                  <a:srgbClr val="262626"/>
                </a:solidFill>
                <a:effectLst/>
                <a:latin typeface="Calibri" panose="020F0502020204030204" pitchFamily="34" charset="0"/>
                <a:ea typeface="Calibri" panose="020F0502020204030204" pitchFamily="34" charset="0"/>
                <a:cs typeface="Calibri" panose="020F0502020204030204" pitchFamily="34" charset="0"/>
              </a:rPr>
              <a:t>shortest_path</a:t>
            </a: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 distance layer. </a:t>
            </a:r>
          </a:p>
          <a:p>
            <a:pPr marL="342900" indent="-342900" algn="just">
              <a:buFont typeface="Arial" panose="020B0604020202020204" pitchFamily="34" charset="0"/>
              <a:buChar char="•"/>
            </a:pP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Orange color represents directly adjacent nodes, blue color highlights nodes at 2 hops from node 7, and red color labels the remaining nodes in the graph.</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2B1FAB9-24DA-DA85-1EFC-99EBD1434698}"/>
              </a:ext>
            </a:extLst>
          </p:cNvPr>
          <p:cNvSpPr txBox="1"/>
          <p:nvPr/>
        </p:nvSpPr>
        <p:spPr>
          <a:xfrm>
            <a:off x="2190664" y="6311228"/>
            <a:ext cx="6101080" cy="461665"/>
          </a:xfrm>
          <a:prstGeom prst="rect">
            <a:avLst/>
          </a:prstGeom>
          <a:noFill/>
        </p:spPr>
        <p:txBody>
          <a:bodyPr wrap="square">
            <a:spAutoFit/>
          </a:bodyPr>
          <a:lstStyle/>
          <a:p>
            <a:r>
              <a:rPr lang="en-US" sz="1200" dirty="0">
                <a:hlinkClick r:id="rId6"/>
              </a:rPr>
              <a:t>(PDF) Geometric Affinity Propagation for Clustering with Network Knowledge (researchgate.net)</a:t>
            </a:r>
            <a:endParaRPr lang="en-IN" sz="1200" dirty="0"/>
          </a:p>
        </p:txBody>
      </p:sp>
    </p:spTree>
    <p:extLst>
      <p:ext uri="{BB962C8B-B14F-4D97-AF65-F5344CB8AC3E}">
        <p14:creationId xmlns:p14="http://schemas.microsoft.com/office/powerpoint/2010/main" val="1280581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shortest path from the adjacency matrix</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8550C6C-D6F6-468B-AF18-45A68AD9E05F}"/>
              </a:ext>
            </a:extLst>
          </p:cNvPr>
          <p:cNvSpPr txBox="1">
            <a:spLocks/>
          </p:cNvSpPr>
          <p:nvPr/>
        </p:nvSpPr>
        <p:spPr>
          <a:xfrm>
            <a:off x="91440" y="1424090"/>
            <a:ext cx="9580880" cy="496147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The adjacency matrix is exactly what its name suggests -- it tells us </a:t>
            </a:r>
            <a:r>
              <a:rPr lang="en-US" b="1" dirty="0"/>
              <a:t>which actors are adjacent</a:t>
            </a:r>
            <a:r>
              <a:rPr lang="en-US" dirty="0"/>
              <a:t> or have a direct path from one to the other.</a:t>
            </a:r>
          </a:p>
          <a:p>
            <a:pPr algn="just"/>
            <a:r>
              <a:rPr lang="en-US" dirty="0"/>
              <a:t>Now suppose that we multiply this adjacency matrix by itself (i.e. raise the matrix to the 2</a:t>
            </a:r>
            <a:r>
              <a:rPr lang="en-US" baseline="30000" dirty="0"/>
              <a:t>nd</a:t>
            </a:r>
            <a:r>
              <a:rPr lang="en-US" dirty="0"/>
              <a:t> </a:t>
            </a:r>
            <a:r>
              <a:rPr lang="en-IN" dirty="0"/>
              <a:t>power or square it).</a:t>
            </a:r>
          </a:p>
          <a:p>
            <a:pPr algn="just"/>
            <a:r>
              <a:rPr lang="en-US" dirty="0"/>
              <a:t>This matrix (the adjacency matrix squared) </a:t>
            </a:r>
            <a:r>
              <a:rPr lang="en-US" b="1" dirty="0"/>
              <a:t>counts</a:t>
            </a:r>
            <a:r>
              <a:rPr lang="en-US" dirty="0"/>
              <a:t> </a:t>
            </a:r>
            <a:r>
              <a:rPr lang="en-US" b="1" dirty="0"/>
              <a:t>the number of pathways between two nodes that are of length two </a:t>
            </a:r>
            <a:r>
              <a:rPr lang="en-US" dirty="0"/>
              <a:t>when the adjacency matrix is binary ( 1 or 0)</a:t>
            </a:r>
            <a:r>
              <a:rPr lang="en-US" b="1" dirty="0"/>
              <a:t>.</a:t>
            </a:r>
            <a:r>
              <a:rPr lang="en-US" dirty="0"/>
              <a:t>  </a:t>
            </a:r>
          </a:p>
          <a:p>
            <a:pPr algn="just"/>
            <a:r>
              <a:rPr lang="en-US" dirty="0"/>
              <a:t>Similarly, the matrix(the adjacency matrix cubed) </a:t>
            </a:r>
            <a:r>
              <a:rPr lang="en-US" b="1" dirty="0"/>
              <a:t>counts</a:t>
            </a:r>
            <a:r>
              <a:rPr lang="en-US" dirty="0"/>
              <a:t> the number of pathways between two nodes that are of </a:t>
            </a:r>
            <a:r>
              <a:rPr lang="en-US" b="1" dirty="0"/>
              <a:t>length three.</a:t>
            </a:r>
            <a:r>
              <a:rPr lang="en-US" dirty="0"/>
              <a:t>  </a:t>
            </a:r>
          </a:p>
          <a:p>
            <a:pPr algn="just"/>
            <a:r>
              <a:rPr lang="en-US" dirty="0"/>
              <a:t>Can be proved inductively that it holds true for power n </a:t>
            </a:r>
            <a:endParaRPr lang="en-IN" dirty="0"/>
          </a:p>
        </p:txBody>
      </p:sp>
      <p:sp>
        <p:nvSpPr>
          <p:cNvPr id="3" name="Google Shape;123;p3">
            <a:extLst>
              <a:ext uri="{FF2B5EF4-FFF2-40B4-BE49-F238E27FC236}">
                <a16:creationId xmlns:a16="http://schemas.microsoft.com/office/drawing/2014/main" id="{E5DBC9D0-70F0-AF21-F74F-DEFE8959641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3AC0D997-358C-B08B-8278-8CC92C16382A}"/>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6" name="TextBox 5">
            <a:extLst>
              <a:ext uri="{FF2B5EF4-FFF2-40B4-BE49-F238E27FC236}">
                <a16:creationId xmlns:a16="http://schemas.microsoft.com/office/drawing/2014/main" id="{0DCC420E-655F-7D0D-5B87-14DC46A406DD}"/>
              </a:ext>
            </a:extLst>
          </p:cNvPr>
          <p:cNvSpPr txBox="1"/>
          <p:nvPr/>
        </p:nvSpPr>
        <p:spPr>
          <a:xfrm>
            <a:off x="2562860" y="6472425"/>
            <a:ext cx="6101080" cy="246221"/>
          </a:xfrm>
          <a:prstGeom prst="rect">
            <a:avLst/>
          </a:prstGeom>
          <a:noFill/>
        </p:spPr>
        <p:txBody>
          <a:bodyPr wrap="square">
            <a:spAutoFit/>
          </a:bodyPr>
          <a:lstStyle/>
          <a:p>
            <a:r>
              <a:rPr lang="en-US" sz="1000" dirty="0">
                <a:hlinkClick r:id="rId4"/>
              </a:rPr>
              <a:t>Introduction to Social Network Methods; Chapter 5: Using Matrices (ucr.edu)</a:t>
            </a:r>
            <a:endParaRPr lang="en-IN" sz="1000" dirty="0"/>
          </a:p>
        </p:txBody>
      </p:sp>
    </p:spTree>
    <p:extLst>
      <p:ext uri="{BB962C8B-B14F-4D97-AF65-F5344CB8AC3E}">
        <p14:creationId xmlns:p14="http://schemas.microsoft.com/office/powerpoint/2010/main" val="150308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shortest path from the adjacency matrix</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 name="Google Shape;123;p3">
            <a:extLst>
              <a:ext uri="{FF2B5EF4-FFF2-40B4-BE49-F238E27FC236}">
                <a16:creationId xmlns:a16="http://schemas.microsoft.com/office/drawing/2014/main" id="{E5DBC9D0-70F0-AF21-F74F-DEFE8959641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3AC0D997-358C-B08B-8278-8CC92C16382A}"/>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2D67D629-B9CC-A6E4-AF14-2C318E45BA08}"/>
              </a:ext>
            </a:extLst>
          </p:cNvPr>
          <p:cNvPicPr>
            <a:picLocks noChangeAspect="1"/>
          </p:cNvPicPr>
          <p:nvPr/>
        </p:nvPicPr>
        <p:blipFill>
          <a:blip r:embed="rId4"/>
          <a:stretch>
            <a:fillRect/>
          </a:stretch>
        </p:blipFill>
        <p:spPr>
          <a:xfrm>
            <a:off x="434226" y="1424090"/>
            <a:ext cx="3761816" cy="2805286"/>
          </a:xfrm>
          <a:prstGeom prst="rect">
            <a:avLst/>
          </a:prstGeom>
        </p:spPr>
      </p:pic>
      <p:pic>
        <p:nvPicPr>
          <p:cNvPr id="7" name="Picture 6">
            <a:extLst>
              <a:ext uri="{FF2B5EF4-FFF2-40B4-BE49-F238E27FC236}">
                <a16:creationId xmlns:a16="http://schemas.microsoft.com/office/drawing/2014/main" id="{788FC379-832C-0974-488F-4AF61CC1A9BE}"/>
              </a:ext>
            </a:extLst>
          </p:cNvPr>
          <p:cNvPicPr>
            <a:picLocks noChangeAspect="1"/>
          </p:cNvPicPr>
          <p:nvPr/>
        </p:nvPicPr>
        <p:blipFill>
          <a:blip r:embed="rId5"/>
          <a:stretch>
            <a:fillRect/>
          </a:stretch>
        </p:blipFill>
        <p:spPr>
          <a:xfrm>
            <a:off x="5200801" y="3177905"/>
            <a:ext cx="5306364" cy="1583718"/>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BDB88-E49D-1A73-1C75-3D15CCA398FC}"/>
                  </a:ext>
                </a:extLst>
              </p:cNvPr>
              <p:cNvSpPr txBox="1"/>
              <p:nvPr/>
            </p:nvSpPr>
            <p:spPr>
              <a:xfrm>
                <a:off x="4298472" y="3835029"/>
                <a:ext cx="944918" cy="493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𝐴</m:t>
                          </m:r>
                        </m:e>
                        <m:sup/>
                      </m:sSup>
                      <m:r>
                        <a:rPr lang="en-IN" sz="2400" b="0" i="1" smtClean="0">
                          <a:latin typeface="Cambria Math" panose="02040503050406030204" pitchFamily="18" charset="0"/>
                        </a:rPr>
                        <m:t>=</m:t>
                      </m:r>
                    </m:oMath>
                  </m:oMathPara>
                </a14:m>
                <a:endParaRPr lang="en-IN" sz="2400" dirty="0"/>
              </a:p>
            </p:txBody>
          </p:sp>
        </mc:Choice>
        <mc:Fallback>
          <p:sp>
            <p:nvSpPr>
              <p:cNvPr id="12" name="TextBox 11">
                <a:extLst>
                  <a:ext uri="{FF2B5EF4-FFF2-40B4-BE49-F238E27FC236}">
                    <a16:creationId xmlns:a16="http://schemas.microsoft.com/office/drawing/2014/main" id="{B2BBDB88-E49D-1A73-1C75-3D15CCA398FC}"/>
                  </a:ext>
                </a:extLst>
              </p:cNvPr>
              <p:cNvSpPr txBox="1">
                <a:spLocks noRot="1" noChangeAspect="1" noMove="1" noResize="1" noEditPoints="1" noAdjustHandles="1" noChangeArrowheads="1" noChangeShapeType="1" noTextEdit="1"/>
              </p:cNvSpPr>
              <p:nvPr/>
            </p:nvSpPr>
            <p:spPr>
              <a:xfrm>
                <a:off x="4298472" y="3835029"/>
                <a:ext cx="944918" cy="493277"/>
              </a:xfrm>
              <a:prstGeom prst="rect">
                <a:avLst/>
              </a:prstGeom>
              <a:blipFill>
                <a:blip r:embed="rId6"/>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4C10A8DA-98B7-808D-B508-D2C6155C6ECB}"/>
              </a:ext>
            </a:extLst>
          </p:cNvPr>
          <p:cNvSpPr txBox="1"/>
          <p:nvPr/>
        </p:nvSpPr>
        <p:spPr>
          <a:xfrm>
            <a:off x="4344927" y="5268242"/>
            <a:ext cx="6101080" cy="120032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adjacency matrix tells us how many paths of length one are there from each actor to each other actor. </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246E608D-0068-2581-17EB-0384BABC26C4}"/>
              </a:ext>
            </a:extLst>
          </p:cNvPr>
          <p:cNvSpPr txBox="1"/>
          <p:nvPr/>
        </p:nvSpPr>
        <p:spPr>
          <a:xfrm>
            <a:off x="2562860" y="6472425"/>
            <a:ext cx="6101080" cy="246221"/>
          </a:xfrm>
          <a:prstGeom prst="rect">
            <a:avLst/>
          </a:prstGeom>
          <a:noFill/>
        </p:spPr>
        <p:txBody>
          <a:bodyPr wrap="square">
            <a:spAutoFit/>
          </a:bodyPr>
          <a:lstStyle/>
          <a:p>
            <a:r>
              <a:rPr lang="en-US" sz="1000" dirty="0">
                <a:hlinkClick r:id="rId7"/>
              </a:rPr>
              <a:t>Introduction to Social Network Methods; Chapter 5: Using Matrices (ucr.edu)</a:t>
            </a:r>
            <a:endParaRPr lang="en-IN" sz="1000" dirty="0"/>
          </a:p>
        </p:txBody>
      </p:sp>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66875520-B4DA-1F23-1406-0D1FB12D6587}"/>
                  </a:ext>
                </a:extLst>
              </p14:cNvPr>
              <p14:cNvContentPartPr/>
              <p14:nvPr/>
            </p14:nvContentPartPr>
            <p14:xfrm>
              <a:off x="322920" y="1552680"/>
              <a:ext cx="9933120" cy="4590000"/>
            </p14:xfrm>
          </p:contentPart>
        </mc:Choice>
        <mc:Fallback>
          <p:pic>
            <p:nvPicPr>
              <p:cNvPr id="18" name="Ink 17">
                <a:extLst>
                  <a:ext uri="{FF2B5EF4-FFF2-40B4-BE49-F238E27FC236}">
                    <a16:creationId xmlns:a16="http://schemas.microsoft.com/office/drawing/2014/main" id="{66875520-B4DA-1F23-1406-0D1FB12D6587}"/>
                  </a:ext>
                </a:extLst>
              </p:cNvPr>
              <p:cNvPicPr/>
              <p:nvPr/>
            </p:nvPicPr>
            <p:blipFill>
              <a:blip r:embed="rId9"/>
              <a:stretch>
                <a:fillRect/>
              </a:stretch>
            </p:blipFill>
            <p:spPr>
              <a:xfrm>
                <a:off x="313560" y="1543320"/>
                <a:ext cx="9951840" cy="460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4F74C923-539D-F630-DE40-559B38FC9F02}"/>
                  </a:ext>
                </a:extLst>
              </p14:cNvPr>
              <p14:cNvContentPartPr/>
              <p14:nvPr/>
            </p14:nvContentPartPr>
            <p14:xfrm>
              <a:off x="9516600" y="3984840"/>
              <a:ext cx="380880" cy="322920"/>
            </p14:xfrm>
          </p:contentPart>
        </mc:Choice>
        <mc:Fallback>
          <p:pic>
            <p:nvPicPr>
              <p:cNvPr id="19" name="Ink 18">
                <a:extLst>
                  <a:ext uri="{FF2B5EF4-FFF2-40B4-BE49-F238E27FC236}">
                    <a16:creationId xmlns:a16="http://schemas.microsoft.com/office/drawing/2014/main" id="{4F74C923-539D-F630-DE40-559B38FC9F02}"/>
                  </a:ext>
                </a:extLst>
              </p:cNvPr>
              <p:cNvPicPr/>
              <p:nvPr/>
            </p:nvPicPr>
            <p:blipFill>
              <a:blip r:embed="rId11"/>
              <a:stretch>
                <a:fillRect/>
              </a:stretch>
            </p:blipFill>
            <p:spPr>
              <a:xfrm>
                <a:off x="9507240" y="3975480"/>
                <a:ext cx="399600" cy="341640"/>
              </a:xfrm>
              <a:prstGeom prst="rect">
                <a:avLst/>
              </a:prstGeom>
            </p:spPr>
          </p:pic>
        </mc:Fallback>
      </mc:AlternateContent>
    </p:spTree>
    <p:extLst>
      <p:ext uri="{BB962C8B-B14F-4D97-AF65-F5344CB8AC3E}">
        <p14:creationId xmlns:p14="http://schemas.microsoft.com/office/powerpoint/2010/main" val="4198769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shortest path from the adjacency matrix</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 name="Google Shape;123;p3">
            <a:extLst>
              <a:ext uri="{FF2B5EF4-FFF2-40B4-BE49-F238E27FC236}">
                <a16:creationId xmlns:a16="http://schemas.microsoft.com/office/drawing/2014/main" id="{E5DBC9D0-70F0-AF21-F74F-DEFE8959641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3AC0D997-358C-B08B-8278-8CC92C16382A}"/>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2D67D629-B9CC-A6E4-AF14-2C318E45BA08}"/>
              </a:ext>
            </a:extLst>
          </p:cNvPr>
          <p:cNvPicPr>
            <a:picLocks noChangeAspect="1"/>
          </p:cNvPicPr>
          <p:nvPr/>
        </p:nvPicPr>
        <p:blipFill>
          <a:blip r:embed="rId4"/>
          <a:stretch>
            <a:fillRect/>
          </a:stretch>
        </p:blipFill>
        <p:spPr>
          <a:xfrm>
            <a:off x="434226" y="1424090"/>
            <a:ext cx="3761816" cy="2805286"/>
          </a:xfrm>
          <a:prstGeom prst="rect">
            <a:avLst/>
          </a:prstGeom>
        </p:spPr>
      </p:pic>
      <p:pic>
        <p:nvPicPr>
          <p:cNvPr id="10" name="Picture 9">
            <a:extLst>
              <a:ext uri="{FF2B5EF4-FFF2-40B4-BE49-F238E27FC236}">
                <a16:creationId xmlns:a16="http://schemas.microsoft.com/office/drawing/2014/main" id="{C6842E31-4658-98B5-E4DA-B0FA2E04A243}"/>
              </a:ext>
            </a:extLst>
          </p:cNvPr>
          <p:cNvPicPr>
            <a:picLocks noChangeAspect="1"/>
          </p:cNvPicPr>
          <p:nvPr/>
        </p:nvPicPr>
        <p:blipFill>
          <a:blip r:embed="rId5"/>
          <a:stretch>
            <a:fillRect/>
          </a:stretch>
        </p:blipFill>
        <p:spPr>
          <a:xfrm>
            <a:off x="5343218" y="1637450"/>
            <a:ext cx="4685605" cy="1677061"/>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945B86D-AB69-4210-5BF2-B22D1260503A}"/>
                  </a:ext>
                </a:extLst>
              </p:cNvPr>
              <p:cNvSpPr txBox="1"/>
              <p:nvPr/>
            </p:nvSpPr>
            <p:spPr>
              <a:xfrm>
                <a:off x="4510098" y="2173347"/>
                <a:ext cx="8331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𝐴</m:t>
                          </m:r>
                        </m:e>
                        <m:sup>
                          <m:r>
                            <a:rPr lang="en-IN" sz="2400" b="0" i="1" smtClean="0">
                              <a:latin typeface="Cambria Math" panose="02040503050406030204" pitchFamily="18" charset="0"/>
                            </a:rPr>
                            <m:t>2</m:t>
                          </m:r>
                        </m:sup>
                      </m:sSup>
                      <m:r>
                        <a:rPr lang="en-IN" sz="2400" b="0" i="1" smtClean="0">
                          <a:latin typeface="Cambria Math" panose="02040503050406030204" pitchFamily="18" charset="0"/>
                        </a:rPr>
                        <m:t>=</m:t>
                      </m:r>
                    </m:oMath>
                  </m:oMathPara>
                </a14:m>
                <a:endParaRPr lang="en-IN" sz="2400" dirty="0"/>
              </a:p>
            </p:txBody>
          </p:sp>
        </mc:Choice>
        <mc:Fallback>
          <p:sp>
            <p:nvSpPr>
              <p:cNvPr id="11" name="TextBox 10">
                <a:extLst>
                  <a:ext uri="{FF2B5EF4-FFF2-40B4-BE49-F238E27FC236}">
                    <a16:creationId xmlns:a16="http://schemas.microsoft.com/office/drawing/2014/main" id="{8945B86D-AB69-4210-5BF2-B22D1260503A}"/>
                  </a:ext>
                </a:extLst>
              </p:cNvPr>
              <p:cNvSpPr txBox="1">
                <a:spLocks noRot="1" noChangeAspect="1" noMove="1" noResize="1" noEditPoints="1" noAdjustHandles="1" noChangeArrowheads="1" noChangeShapeType="1" noTextEdit="1"/>
              </p:cNvSpPr>
              <p:nvPr/>
            </p:nvSpPr>
            <p:spPr>
              <a:xfrm>
                <a:off x="4510098" y="2173347"/>
                <a:ext cx="833120" cy="461665"/>
              </a:xfrm>
              <a:prstGeom prst="rect">
                <a:avLst/>
              </a:prstGeom>
              <a:blipFill>
                <a:blip r:embed="rId6"/>
                <a:stretch>
                  <a:fillRect l="-2190"/>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1B78F55E-9E97-5305-1293-3EF898227877}"/>
              </a:ext>
            </a:extLst>
          </p:cNvPr>
          <p:cNvSpPr txBox="1"/>
          <p:nvPr/>
        </p:nvSpPr>
        <p:spPr>
          <a:xfrm>
            <a:off x="701040" y="4170834"/>
            <a:ext cx="11308080" cy="255454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Bob is connected to each of the other actors by a pathway of length two; and that there is no more than one such pathway to any other actor.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Actor Ted is connected to himself by pathways of </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length two, 3 times</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Ted to Carol and back to Ted( length=2), ( Ted to Bob and back to Ted ( length of pathway=2), Ted to Alice and back to Ted ) . This is because actor T has reciprocal ties with each of the other three actors.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is no pathway of length two from T to B (although there is a pathway of length one).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EC7BF66-341D-C2B5-0733-079A6B0627B0}"/>
              </a:ext>
            </a:extLst>
          </p:cNvPr>
          <p:cNvSpPr txBox="1"/>
          <p:nvPr/>
        </p:nvSpPr>
        <p:spPr>
          <a:xfrm>
            <a:off x="2481841" y="6595536"/>
            <a:ext cx="6101080" cy="246221"/>
          </a:xfrm>
          <a:prstGeom prst="rect">
            <a:avLst/>
          </a:prstGeom>
          <a:noFill/>
        </p:spPr>
        <p:txBody>
          <a:bodyPr wrap="square">
            <a:spAutoFit/>
          </a:bodyPr>
          <a:lstStyle/>
          <a:p>
            <a:r>
              <a:rPr lang="en-US" sz="1000" dirty="0">
                <a:hlinkClick r:id="rId7"/>
              </a:rPr>
              <a:t>Introduction to Social Network Methods; Chapter 5: Using Matrices (ucr.edu)</a:t>
            </a:r>
            <a:endParaRPr lang="en-IN" sz="1000" dirty="0"/>
          </a:p>
        </p:txBody>
      </p:sp>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0667CC20-4C84-EB4E-9061-9DE8758A17C9}"/>
                  </a:ext>
                </a:extLst>
              </p14:cNvPr>
              <p14:cNvContentPartPr/>
              <p14:nvPr/>
            </p14:nvContentPartPr>
            <p14:xfrm>
              <a:off x="966240" y="149400"/>
              <a:ext cx="9321120" cy="3738960"/>
            </p14:xfrm>
          </p:contentPart>
        </mc:Choice>
        <mc:Fallback>
          <p:pic>
            <p:nvPicPr>
              <p:cNvPr id="6" name="Ink 5">
                <a:extLst>
                  <a:ext uri="{FF2B5EF4-FFF2-40B4-BE49-F238E27FC236}">
                    <a16:creationId xmlns:a16="http://schemas.microsoft.com/office/drawing/2014/main" id="{0667CC20-4C84-EB4E-9061-9DE8758A17C9}"/>
                  </a:ext>
                </a:extLst>
              </p:cNvPr>
              <p:cNvPicPr/>
              <p:nvPr/>
            </p:nvPicPr>
            <p:blipFill>
              <a:blip r:embed="rId9"/>
              <a:stretch>
                <a:fillRect/>
              </a:stretch>
            </p:blipFill>
            <p:spPr>
              <a:xfrm>
                <a:off x="956880" y="140040"/>
                <a:ext cx="9339840" cy="3757680"/>
              </a:xfrm>
              <a:prstGeom prst="rect">
                <a:avLst/>
              </a:prstGeom>
            </p:spPr>
          </p:pic>
        </mc:Fallback>
      </mc:AlternateContent>
    </p:spTree>
    <p:extLst>
      <p:ext uri="{BB962C8B-B14F-4D97-AF65-F5344CB8AC3E}">
        <p14:creationId xmlns:p14="http://schemas.microsoft.com/office/powerpoint/2010/main" val="2687850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FB05D6C3-A489-4C3F-B8BF-59A2FF82893A}"/>
              </a:ext>
            </a:extLst>
          </p:cNvPr>
          <p:cNvSpPr txBox="1">
            <a:spLocks/>
          </p:cNvSpPr>
          <p:nvPr/>
        </p:nvSpPr>
        <p:spPr>
          <a:xfrm>
            <a:off x="609600" y="1503680"/>
            <a:ext cx="9641840" cy="488188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14350" indent="-514350" algn="just">
              <a:buFont typeface="+mj-lt"/>
              <a:buAutoNum type="arabicPeriod"/>
            </a:pPr>
            <a:r>
              <a:rPr lang="en-IN" dirty="0"/>
              <a:t>After treating self ties as zero, we can do A</a:t>
            </a:r>
            <a:r>
              <a:rPr lang="en-IN" baseline="30000" dirty="0"/>
              <a:t>2 </a:t>
            </a:r>
            <a:r>
              <a:rPr lang="en-IN" dirty="0"/>
              <a:t>and it will count number of pathways of length 2. </a:t>
            </a:r>
            <a:r>
              <a:rPr lang="en-IN" b="1" dirty="0"/>
              <a:t>A</a:t>
            </a:r>
            <a:r>
              <a:rPr lang="en-IN" b="1" baseline="30000" dirty="0"/>
              <a:t>3</a:t>
            </a:r>
            <a:r>
              <a:rPr lang="en-IN" dirty="0"/>
              <a:t> will count </a:t>
            </a:r>
            <a:r>
              <a:rPr lang="en-IN" b="1" dirty="0"/>
              <a:t>number of pathways of length 3. </a:t>
            </a:r>
          </a:p>
          <a:p>
            <a:pPr marL="514350" indent="-514350" algn="just">
              <a:buFont typeface="+mj-lt"/>
              <a:buAutoNum type="arabicPeriod"/>
            </a:pPr>
            <a:r>
              <a:rPr lang="en-IN" dirty="0"/>
              <a:t>Measuring number and length of pathways between two actors is very useful. </a:t>
            </a:r>
          </a:p>
          <a:p>
            <a:pPr marL="514350" indent="-514350" algn="just">
              <a:buFont typeface="+mj-lt"/>
              <a:buAutoNum type="arabicPeriod"/>
            </a:pPr>
            <a:r>
              <a:rPr lang="en-IN" b="1" dirty="0"/>
              <a:t>Networks</a:t>
            </a:r>
            <a:r>
              <a:rPr lang="en-IN" dirty="0"/>
              <a:t> that have </a:t>
            </a:r>
            <a:r>
              <a:rPr lang="en-IN" b="1" dirty="0"/>
              <a:t>few or weak connections </a:t>
            </a:r>
            <a:r>
              <a:rPr lang="en-IN" dirty="0"/>
              <a:t>(larger length) may display </a:t>
            </a:r>
            <a:r>
              <a:rPr lang="en-IN" b="1" dirty="0"/>
              <a:t>low solidarity, tendency to fall apart </a:t>
            </a:r>
            <a:r>
              <a:rPr lang="en-IN" dirty="0"/>
              <a:t>, slow response to any stimulus .. </a:t>
            </a:r>
          </a:p>
          <a:p>
            <a:pPr marL="514350" indent="-514350" algn="just">
              <a:buFont typeface="+mj-lt"/>
              <a:buAutoNum type="arabicPeriod"/>
            </a:pPr>
            <a:r>
              <a:rPr lang="en-IN" b="1" dirty="0">
                <a:solidFill>
                  <a:srgbClr val="31A560"/>
                </a:solidFill>
              </a:rPr>
              <a:t>Actors  </a:t>
            </a:r>
            <a:r>
              <a:rPr lang="en-IN" dirty="0">
                <a:solidFill>
                  <a:srgbClr val="31A560"/>
                </a:solidFill>
              </a:rPr>
              <a:t> who have </a:t>
            </a:r>
            <a:r>
              <a:rPr lang="en-IN" b="1" dirty="0">
                <a:solidFill>
                  <a:srgbClr val="31A560"/>
                </a:solidFill>
              </a:rPr>
              <a:t>short pathways </a:t>
            </a:r>
            <a:r>
              <a:rPr lang="en-IN" dirty="0">
                <a:solidFill>
                  <a:srgbClr val="31A560"/>
                </a:solidFill>
              </a:rPr>
              <a:t>to more actors are </a:t>
            </a:r>
            <a:r>
              <a:rPr lang="en-IN" b="1" dirty="0">
                <a:solidFill>
                  <a:srgbClr val="31A560"/>
                </a:solidFill>
              </a:rPr>
              <a:t>more influential or central figures </a:t>
            </a:r>
            <a:r>
              <a:rPr lang="en-IN" dirty="0">
                <a:solidFill>
                  <a:srgbClr val="31A560"/>
                </a:solidFill>
              </a:rPr>
              <a:t>!!</a:t>
            </a:r>
            <a:endParaRPr lang="en-IN" b="1" dirty="0">
              <a:solidFill>
                <a:srgbClr val="31A560"/>
              </a:solidFill>
            </a:endParaRPr>
          </a:p>
        </p:txBody>
      </p:sp>
      <p:sp>
        <p:nvSpPr>
          <p:cNvPr id="10" name="Google Shape;120;p3">
            <a:extLst>
              <a:ext uri="{FF2B5EF4-FFF2-40B4-BE49-F238E27FC236}">
                <a16:creationId xmlns:a16="http://schemas.microsoft.com/office/drawing/2014/main" id="{0C36ACD1-7A0C-4608-ACF4-74BB0CD73142}"/>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shortest path from the adjacency matrix - 2</a:t>
            </a:r>
            <a:endParaRPr dirty="0"/>
          </a:p>
        </p:txBody>
      </p:sp>
      <p:sp>
        <p:nvSpPr>
          <p:cNvPr id="3" name="Google Shape;123;p3">
            <a:extLst>
              <a:ext uri="{FF2B5EF4-FFF2-40B4-BE49-F238E27FC236}">
                <a16:creationId xmlns:a16="http://schemas.microsoft.com/office/drawing/2014/main" id="{BBB62331-C528-0711-79AB-9B908DDDCE78}"/>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975A81D6-75F6-78AD-0915-482079C8726D}"/>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5" name="TextBox 4">
            <a:extLst>
              <a:ext uri="{FF2B5EF4-FFF2-40B4-BE49-F238E27FC236}">
                <a16:creationId xmlns:a16="http://schemas.microsoft.com/office/drawing/2014/main" id="{F937DCF9-E943-8924-77CC-0E15FDCE84D8}"/>
              </a:ext>
            </a:extLst>
          </p:cNvPr>
          <p:cNvSpPr txBox="1"/>
          <p:nvPr/>
        </p:nvSpPr>
        <p:spPr>
          <a:xfrm>
            <a:off x="2562860" y="6472425"/>
            <a:ext cx="6101080" cy="246221"/>
          </a:xfrm>
          <a:prstGeom prst="rect">
            <a:avLst/>
          </a:prstGeom>
          <a:noFill/>
        </p:spPr>
        <p:txBody>
          <a:bodyPr wrap="square">
            <a:spAutoFit/>
          </a:bodyPr>
          <a:lstStyle/>
          <a:p>
            <a:r>
              <a:rPr lang="en-US" sz="1000" dirty="0">
                <a:hlinkClick r:id="rId4"/>
              </a:rPr>
              <a:t>Introduction to Social Network Methods; Chapter 5: Using Matrices (ucr.edu)</a:t>
            </a:r>
            <a:endParaRPr lang="en-IN" sz="1000" dirty="0"/>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53CCE2D-1852-ECAA-B7D3-12E39C7615F9}"/>
                  </a:ext>
                </a:extLst>
              </p14:cNvPr>
              <p14:cNvContentPartPr/>
              <p14:nvPr/>
            </p14:nvContentPartPr>
            <p14:xfrm>
              <a:off x="816480" y="5002560"/>
              <a:ext cx="7281000" cy="1111320"/>
            </p14:xfrm>
          </p:contentPart>
        </mc:Choice>
        <mc:Fallback>
          <p:pic>
            <p:nvPicPr>
              <p:cNvPr id="6" name="Ink 5">
                <a:extLst>
                  <a:ext uri="{FF2B5EF4-FFF2-40B4-BE49-F238E27FC236}">
                    <a16:creationId xmlns:a16="http://schemas.microsoft.com/office/drawing/2014/main" id="{953CCE2D-1852-ECAA-B7D3-12E39C7615F9}"/>
                  </a:ext>
                </a:extLst>
              </p:cNvPr>
              <p:cNvPicPr/>
              <p:nvPr/>
            </p:nvPicPr>
            <p:blipFill>
              <a:blip r:embed="rId6"/>
              <a:stretch>
                <a:fillRect/>
              </a:stretch>
            </p:blipFill>
            <p:spPr>
              <a:xfrm>
                <a:off x="807120" y="4993200"/>
                <a:ext cx="7299720" cy="1130040"/>
              </a:xfrm>
              <a:prstGeom prst="rect">
                <a:avLst/>
              </a:prstGeom>
            </p:spPr>
          </p:pic>
        </mc:Fallback>
      </mc:AlternateContent>
    </p:spTree>
    <p:extLst>
      <p:ext uri="{BB962C8B-B14F-4D97-AF65-F5344CB8AC3E}">
        <p14:creationId xmlns:p14="http://schemas.microsoft.com/office/powerpoint/2010/main" val="67116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50F65C44-0BB4-487E-8F4E-F58C5259C68C}"/>
              </a:ext>
            </a:extLst>
          </p:cNvPr>
          <p:cNvSpPr txBox="1">
            <a:spLocks/>
          </p:cNvSpPr>
          <p:nvPr/>
        </p:nvSpPr>
        <p:spPr>
          <a:xfrm>
            <a:off x="609600" y="1554480"/>
            <a:ext cx="9316720" cy="48310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t>Assume </a:t>
            </a:r>
            <a:r>
              <a:rPr lang="en-IN" b="1"/>
              <a:t>A</a:t>
            </a:r>
            <a:r>
              <a:rPr lang="en-US"/>
              <a:t> is the adjacency matrix </a:t>
            </a:r>
          </a:p>
          <a:p>
            <a:pPr algn="just"/>
            <a:r>
              <a:rPr lang="en-US"/>
              <a:t>That is, the shortest path length between nodes i and j can be found by finding the smallest n such that the ij</a:t>
            </a:r>
            <a:r>
              <a:rPr lang="en-US" baseline="30000"/>
              <a:t>th</a:t>
            </a:r>
            <a:r>
              <a:rPr lang="en-US"/>
              <a:t> entry </a:t>
            </a:r>
            <a:r>
              <a:rPr lang="en-IN" b="1"/>
              <a:t>A</a:t>
            </a:r>
            <a:r>
              <a:rPr lang="en-IN" b="1" baseline="30000"/>
              <a:t>n </a:t>
            </a:r>
            <a:r>
              <a:rPr lang="en-US"/>
              <a:t>is positive, and then that entry is the number of shortest paths between those nodes.</a:t>
            </a:r>
            <a:endParaRPr lang="en-IN" dirty="0"/>
          </a:p>
        </p:txBody>
      </p:sp>
      <p:sp>
        <p:nvSpPr>
          <p:cNvPr id="10" name="Google Shape;120;p3">
            <a:extLst>
              <a:ext uri="{FF2B5EF4-FFF2-40B4-BE49-F238E27FC236}">
                <a16:creationId xmlns:a16="http://schemas.microsoft.com/office/drawing/2014/main" id="{69E5324D-9588-492C-AC42-EE66F35BD9EC}"/>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shortest path from the adjacency matrix - 3</a:t>
            </a:r>
            <a:endParaRPr dirty="0"/>
          </a:p>
        </p:txBody>
      </p:sp>
      <p:sp>
        <p:nvSpPr>
          <p:cNvPr id="2" name="Google Shape;123;p3">
            <a:extLst>
              <a:ext uri="{FF2B5EF4-FFF2-40B4-BE49-F238E27FC236}">
                <a16:creationId xmlns:a16="http://schemas.microsoft.com/office/drawing/2014/main" id="{8B1E3F55-57D7-5148-4E2D-5478DE502679}"/>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BFDD17B1-1998-40C1-8557-BF5B58F79DD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4" name="TextBox 3">
            <a:extLst>
              <a:ext uri="{FF2B5EF4-FFF2-40B4-BE49-F238E27FC236}">
                <a16:creationId xmlns:a16="http://schemas.microsoft.com/office/drawing/2014/main" id="{41B776A1-B720-2120-D39E-112245F6616A}"/>
              </a:ext>
            </a:extLst>
          </p:cNvPr>
          <p:cNvSpPr txBox="1"/>
          <p:nvPr/>
        </p:nvSpPr>
        <p:spPr>
          <a:xfrm>
            <a:off x="2562860" y="6472425"/>
            <a:ext cx="6101080" cy="246221"/>
          </a:xfrm>
          <a:prstGeom prst="rect">
            <a:avLst/>
          </a:prstGeom>
          <a:noFill/>
        </p:spPr>
        <p:txBody>
          <a:bodyPr wrap="square">
            <a:spAutoFit/>
          </a:bodyPr>
          <a:lstStyle/>
          <a:p>
            <a:r>
              <a:rPr lang="en-US" sz="1000" dirty="0">
                <a:hlinkClick r:id="rId4"/>
              </a:rPr>
              <a:t>Introduction to Social Network Methods; Chapter 5: Using Matrices (ucr.edu)</a:t>
            </a:r>
            <a:endParaRPr lang="en-IN" sz="1000" dirty="0"/>
          </a:p>
        </p:txBody>
      </p:sp>
    </p:spTree>
    <p:extLst>
      <p:ext uri="{BB962C8B-B14F-4D97-AF65-F5344CB8AC3E}">
        <p14:creationId xmlns:p14="http://schemas.microsoft.com/office/powerpoint/2010/main" val="588858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50F65C44-0BB4-487E-8F4E-F58C5259C68C}"/>
              </a:ext>
            </a:extLst>
          </p:cNvPr>
          <p:cNvSpPr txBox="1">
            <a:spLocks/>
          </p:cNvSpPr>
          <p:nvPr/>
        </p:nvSpPr>
        <p:spPr>
          <a:xfrm>
            <a:off x="609600" y="1554480"/>
            <a:ext cx="9316720" cy="48310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just">
              <a:buNone/>
            </a:pPr>
            <a:r>
              <a:rPr lang="en-IN" dirty="0"/>
              <a:t>		</a:t>
            </a:r>
          </a:p>
          <a:p>
            <a:pPr marL="114300" indent="0" algn="just">
              <a:buNone/>
            </a:pPr>
            <a:endParaRPr lang="en-IN" dirty="0"/>
          </a:p>
          <a:p>
            <a:pPr marL="114300" indent="0" algn="just">
              <a:buNone/>
            </a:pPr>
            <a:r>
              <a:rPr lang="en-IN" dirty="0"/>
              <a:t>	</a:t>
            </a:r>
          </a:p>
          <a:p>
            <a:pPr marL="114300" indent="0" algn="just">
              <a:buNone/>
            </a:pPr>
            <a:r>
              <a:rPr lang="en-US" sz="2800" b="1" dirty="0">
                <a:solidFill>
                  <a:srgbClr val="2F5496"/>
                </a:solidFill>
                <a:latin typeface="Calibri"/>
                <a:ea typeface="Calibri"/>
                <a:cs typeface="Calibri"/>
                <a:sym typeface="Calibri"/>
              </a:rPr>
              <a:t>	</a:t>
            </a:r>
            <a:r>
              <a:rPr lang="en-US" sz="3200" b="1" dirty="0">
                <a:solidFill>
                  <a:srgbClr val="2F5496"/>
                </a:solidFill>
                <a:latin typeface="Calibri"/>
                <a:ea typeface="Calibri"/>
                <a:cs typeface="Calibri"/>
                <a:sym typeface="Calibri"/>
              </a:rPr>
              <a:t>Towards measuring cohesion- Density</a:t>
            </a:r>
            <a:endParaRPr lang="en-IN" sz="3200" b="1" dirty="0">
              <a:solidFill>
                <a:schemeClr val="accent1">
                  <a:lumMod val="75000"/>
                </a:schemeClr>
              </a:solidFill>
            </a:endParaRPr>
          </a:p>
        </p:txBody>
      </p:sp>
      <p:sp>
        <p:nvSpPr>
          <p:cNvPr id="2" name="Google Shape;123;p3">
            <a:extLst>
              <a:ext uri="{FF2B5EF4-FFF2-40B4-BE49-F238E27FC236}">
                <a16:creationId xmlns:a16="http://schemas.microsoft.com/office/drawing/2014/main" id="{8B1E3F55-57D7-5148-4E2D-5478DE502679}"/>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BFDD17B1-1998-40C1-8557-BF5B58F79DD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352494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Centrality Recap </a:t>
            </a:r>
            <a:endParaRPr dirty="0"/>
          </a:p>
        </p:txBody>
      </p:sp>
      <p:cxnSp>
        <p:nvCxnSpPr>
          <p:cNvPr id="122" name="Google Shape;122;p3"/>
          <p:cNvCxnSpPr/>
          <p:nvPr/>
        </p:nvCxnSpPr>
        <p:spPr>
          <a:xfrm>
            <a:off x="296492" y="1214645"/>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2" name="object 6">
            <a:extLst>
              <a:ext uri="{FF2B5EF4-FFF2-40B4-BE49-F238E27FC236}">
                <a16:creationId xmlns:a16="http://schemas.microsoft.com/office/drawing/2014/main" id="{1A89BFEC-0E43-E7B9-3076-08CBE86C14E6}"/>
              </a:ext>
            </a:extLst>
          </p:cNvPr>
          <p:cNvSpPr/>
          <p:nvPr/>
        </p:nvSpPr>
        <p:spPr>
          <a:xfrm>
            <a:off x="11136402" y="0"/>
            <a:ext cx="986033" cy="1563624"/>
          </a:xfrm>
          <a:prstGeom prst="rect">
            <a:avLst/>
          </a:prstGeom>
          <a:blipFill>
            <a:blip r:embed="rId3" cstate="print"/>
            <a:stretch>
              <a:fillRect/>
            </a:stretch>
          </a:blipFill>
        </p:spPr>
        <p:txBody>
          <a:bodyPr wrap="square" lIns="0" tIns="0" rIns="0" bIns="0" rtlCol="0"/>
          <a:lstStyle/>
          <a:p>
            <a:endParaRPr sz="1260"/>
          </a:p>
        </p:txBody>
      </p:sp>
      <p:sp>
        <p:nvSpPr>
          <p:cNvPr id="61" name="TextBox 60">
            <a:extLst>
              <a:ext uri="{FF2B5EF4-FFF2-40B4-BE49-F238E27FC236}">
                <a16:creationId xmlns:a16="http://schemas.microsoft.com/office/drawing/2014/main" id="{CE26F7A2-2393-73A2-B525-039110C5E5EF}"/>
              </a:ext>
            </a:extLst>
          </p:cNvPr>
          <p:cNvSpPr txBox="1"/>
          <p:nvPr/>
        </p:nvSpPr>
        <p:spPr>
          <a:xfrm>
            <a:off x="530844" y="1391865"/>
            <a:ext cx="8909151" cy="4462760"/>
          </a:xfrm>
          <a:prstGeom prst="rect">
            <a:avLst/>
          </a:prstGeom>
          <a:noFill/>
        </p:spPr>
        <p:txBody>
          <a:bodyPr wrap="square">
            <a:spAutoFit/>
          </a:bodyPr>
          <a:lstStyle/>
          <a:p>
            <a:pPr algn="just"/>
            <a:r>
              <a:rPr lang="en-US" sz="2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Degree Centrality:</a:t>
            </a:r>
            <a:r>
              <a:rPr lang="en-US" sz="2400" b="0" i="0" dirty="0">
                <a:solidFill>
                  <a:srgbClr val="2D3741"/>
                </a:solidFill>
                <a:effectLst/>
                <a:latin typeface="Calibri" panose="020F0502020204030204" pitchFamily="34" charset="0"/>
                <a:ea typeface="Calibri" panose="020F0502020204030204" pitchFamily="34" charset="0"/>
                <a:cs typeface="Calibri" panose="020F0502020204030204" pitchFamily="34" charset="0"/>
              </a:rPr>
              <a:t> Degree centrality assigns an </a:t>
            </a:r>
            <a:r>
              <a:rPr lang="en-US" sz="2400" b="1" i="0" dirty="0">
                <a:solidFill>
                  <a:srgbClr val="2D3741"/>
                </a:solidFill>
                <a:effectLst/>
                <a:latin typeface="Calibri" panose="020F0502020204030204" pitchFamily="34" charset="0"/>
                <a:ea typeface="Calibri" panose="020F0502020204030204" pitchFamily="34" charset="0"/>
                <a:cs typeface="Calibri" panose="020F0502020204030204" pitchFamily="34" charset="0"/>
              </a:rPr>
              <a:t>importance score </a:t>
            </a:r>
            <a:r>
              <a:rPr lang="en-US" sz="2400" b="0" i="0" dirty="0">
                <a:solidFill>
                  <a:srgbClr val="2D3741"/>
                </a:solidFill>
                <a:effectLst/>
                <a:latin typeface="Calibri" panose="020F0502020204030204" pitchFamily="34" charset="0"/>
                <a:ea typeface="Calibri" panose="020F0502020204030204" pitchFamily="34" charset="0"/>
                <a:cs typeface="Calibri" panose="020F0502020204030204" pitchFamily="34" charset="0"/>
              </a:rPr>
              <a:t>based simply on the number of links held by each node. </a:t>
            </a:r>
            <a:r>
              <a:rPr lang="en-US" sz="2400" dirty="0">
                <a:latin typeface="Calibri" panose="020F0502020204030204" pitchFamily="34" charset="0"/>
                <a:ea typeface="Calibri" panose="020F0502020204030204" pitchFamily="34" charset="0"/>
                <a:cs typeface="Calibri" panose="020F0502020204030204" pitchFamily="34" charset="0"/>
              </a:rPr>
              <a:t>The degree centrality C</a:t>
            </a:r>
            <a:r>
              <a:rPr lang="en-US" sz="2400" baseline="-25000" dirty="0">
                <a:latin typeface="Calibri" panose="020F0502020204030204" pitchFamily="34" charset="0"/>
                <a:ea typeface="Calibri" panose="020F0502020204030204" pitchFamily="34" charset="0"/>
                <a:cs typeface="Calibri" panose="020F0502020204030204" pitchFamily="34" charset="0"/>
              </a:rPr>
              <a:t>d</a:t>
            </a:r>
            <a:r>
              <a:rPr lang="en-US" sz="2400" dirty="0">
                <a:latin typeface="Calibri" panose="020F0502020204030204" pitchFamily="34" charset="0"/>
                <a:ea typeface="Calibri" panose="020F0502020204030204" pitchFamily="34" charset="0"/>
                <a:cs typeface="Calibri" panose="020F0502020204030204" pitchFamily="34" charset="0"/>
              </a:rPr>
              <a:t> for node v</a:t>
            </a:r>
            <a:r>
              <a:rPr lang="en-US" sz="2400" baseline="-25000" dirty="0">
                <a:latin typeface="Calibri" panose="020F0502020204030204" pitchFamily="34" charset="0"/>
                <a:ea typeface="Calibri" panose="020F0502020204030204" pitchFamily="34" charset="0"/>
                <a:cs typeface="Calibri" panose="020F0502020204030204" pitchFamily="34" charset="0"/>
              </a:rPr>
              <a:t>i</a:t>
            </a:r>
            <a:r>
              <a:rPr lang="en-US" sz="2400" dirty="0">
                <a:latin typeface="Calibri" panose="020F0502020204030204" pitchFamily="34" charset="0"/>
                <a:ea typeface="Calibri" panose="020F0502020204030204" pitchFamily="34" charset="0"/>
                <a:cs typeface="Calibri" panose="020F0502020204030204" pitchFamily="34" charset="0"/>
              </a:rPr>
              <a:t> in an </a:t>
            </a:r>
            <a:r>
              <a:rPr lang="en-US" sz="2400" b="1" dirty="0">
                <a:latin typeface="Calibri" panose="020F0502020204030204" pitchFamily="34" charset="0"/>
                <a:ea typeface="Calibri" panose="020F0502020204030204" pitchFamily="34" charset="0"/>
                <a:cs typeface="Calibri" panose="020F0502020204030204" pitchFamily="34" charset="0"/>
              </a:rPr>
              <a:t>undirected graph </a:t>
            </a:r>
            <a:r>
              <a:rPr lang="en-US" sz="2400" dirty="0">
                <a:latin typeface="Calibri" panose="020F0502020204030204" pitchFamily="34" charset="0"/>
                <a:ea typeface="Calibri" panose="020F0502020204030204" pitchFamily="34" charset="0"/>
                <a:cs typeface="Calibri" panose="020F0502020204030204" pitchFamily="34" charset="0"/>
              </a:rPr>
              <a:t>is</a:t>
            </a:r>
            <a:endParaRPr lang="en-US" altLang="en-US" sz="2400" b="1" dirty="0">
              <a:latin typeface="Calibri" panose="020F0502020204030204" pitchFamily="34" charset="0"/>
              <a:ea typeface="Calibri" panose="020F0502020204030204" pitchFamily="34" charset="0"/>
              <a:cs typeface="Calibri" panose="020F0502020204030204" pitchFamily="34" charset="0"/>
            </a:endParaRPr>
          </a:p>
          <a:p>
            <a:pPr lvl="1" algn="just" eaLnBrk="1" hangingPunct="1"/>
            <a:endParaRPr lang="en-US" altLang="en-US" sz="2400" b="1" baseline="0" dirty="0">
              <a:latin typeface="Calibri" panose="020F0502020204030204" pitchFamily="34" charset="0"/>
              <a:ea typeface="Calibri" panose="020F0502020204030204" pitchFamily="34" charset="0"/>
              <a:cs typeface="Calibri" panose="020F0502020204030204" pitchFamily="34" charset="0"/>
            </a:endParaRPr>
          </a:p>
          <a:p>
            <a:pPr algn="just"/>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Closeness Centrality: </a:t>
            </a:r>
            <a:r>
              <a:rPr lang="en-US" sz="2400" dirty="0">
                <a:latin typeface="Calibri" panose="020F0502020204030204" pitchFamily="34" charset="0"/>
                <a:ea typeface="Calibri" panose="020F0502020204030204" pitchFamily="34" charset="0"/>
                <a:cs typeface="Calibri" panose="020F0502020204030204" pitchFamily="34" charset="0"/>
              </a:rPr>
              <a:t>The intuition is that </a:t>
            </a:r>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influential and central nodes </a:t>
            </a:r>
            <a:r>
              <a:rPr lang="en-US" sz="2400" b="1" dirty="0">
                <a:latin typeface="Calibri" panose="020F0502020204030204" pitchFamily="34" charset="0"/>
                <a:ea typeface="Calibri" panose="020F0502020204030204" pitchFamily="34" charset="0"/>
                <a:cs typeface="Calibri" panose="020F0502020204030204" pitchFamily="34" charset="0"/>
              </a:rPr>
              <a:t>can </a:t>
            </a:r>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quickly reach other nodes.  </a:t>
            </a:r>
            <a:r>
              <a:rPr lang="en-US" sz="2400" b="1" dirty="0">
                <a:latin typeface="Calibri" panose="020F0502020204030204" pitchFamily="34" charset="0"/>
                <a:ea typeface="Calibri" panose="020F0502020204030204" pitchFamily="34" charset="0"/>
                <a:cs typeface="Calibri" panose="020F0502020204030204" pitchFamily="34" charset="0"/>
              </a:rPr>
              <a:t>It</a:t>
            </a:r>
            <a:r>
              <a:rPr lang="en-US" sz="2400" b="1" dirty="0">
                <a:highlight>
                  <a:srgbClr val="FFFF00"/>
                </a:highlight>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shows </a:t>
            </a:r>
            <a:r>
              <a:rPr lang="en-US" sz="2400" b="1" dirty="0">
                <a:latin typeface="Calibri" panose="020F0502020204030204" pitchFamily="34" charset="0"/>
                <a:ea typeface="Calibri" panose="020F0502020204030204" pitchFamily="34" charset="0"/>
                <a:cs typeface="Calibri" panose="020F0502020204030204" pitchFamily="34" charset="0"/>
              </a:rPr>
              <a:t>how close the node is to the rest of the graph.</a:t>
            </a: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63" name="Picture 62">
            <a:extLst>
              <a:ext uri="{FF2B5EF4-FFF2-40B4-BE49-F238E27FC236}">
                <a16:creationId xmlns:a16="http://schemas.microsoft.com/office/drawing/2014/main" id="{890EFB41-D80D-348C-13D8-15BD98A1BC8E}"/>
              </a:ext>
            </a:extLst>
          </p:cNvPr>
          <p:cNvPicPr>
            <a:picLocks noChangeAspect="1"/>
          </p:cNvPicPr>
          <p:nvPr/>
        </p:nvPicPr>
        <p:blipFill>
          <a:blip r:embed="rId4"/>
          <a:stretch>
            <a:fillRect/>
          </a:stretch>
        </p:blipFill>
        <p:spPr>
          <a:xfrm>
            <a:off x="530844" y="4361394"/>
            <a:ext cx="9530366" cy="735367"/>
          </a:xfrm>
          <a:prstGeom prst="rect">
            <a:avLst/>
          </a:prstGeom>
        </p:spPr>
      </p:pic>
      <p:pic>
        <p:nvPicPr>
          <p:cNvPr id="65" name="Picture 64">
            <a:extLst>
              <a:ext uri="{FF2B5EF4-FFF2-40B4-BE49-F238E27FC236}">
                <a16:creationId xmlns:a16="http://schemas.microsoft.com/office/drawing/2014/main" id="{3AB098A9-07F5-94F3-4533-E3DE64D8BB50}"/>
              </a:ext>
            </a:extLst>
          </p:cNvPr>
          <p:cNvPicPr>
            <a:picLocks noChangeAspect="1"/>
          </p:cNvPicPr>
          <p:nvPr/>
        </p:nvPicPr>
        <p:blipFill>
          <a:blip r:embed="rId5"/>
          <a:stretch>
            <a:fillRect/>
          </a:stretch>
        </p:blipFill>
        <p:spPr>
          <a:xfrm>
            <a:off x="6979759" y="2229022"/>
            <a:ext cx="1454225" cy="431822"/>
          </a:xfrm>
          <a:prstGeom prst="rect">
            <a:avLst/>
          </a:prstGeom>
        </p:spPr>
      </p:pic>
    </p:spTree>
    <p:extLst>
      <p:ext uri="{BB962C8B-B14F-4D97-AF65-F5344CB8AC3E}">
        <p14:creationId xmlns:p14="http://schemas.microsoft.com/office/powerpoint/2010/main" val="3280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Density – proportion of dyadic connections that is present</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036A14D-1D99-4CBE-AAD1-1E64E8A47FD1}"/>
              </a:ext>
            </a:extLst>
          </p:cNvPr>
          <p:cNvSpPr txBox="1">
            <a:spLocks/>
          </p:cNvSpPr>
          <p:nvPr/>
        </p:nvSpPr>
        <p:spPr>
          <a:xfrm>
            <a:off x="20320" y="1310640"/>
            <a:ext cx="9977922" cy="28522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Measuring the density of a network </a:t>
            </a:r>
            <a:r>
              <a:rPr lang="en-US" dirty="0"/>
              <a:t>gives us a </a:t>
            </a:r>
            <a:r>
              <a:rPr lang="en-US" b="1" dirty="0"/>
              <a:t>ready index of the </a:t>
            </a:r>
            <a:r>
              <a:rPr lang="en-US" b="1" u="sng" dirty="0"/>
              <a:t>degree of dyadic connection </a:t>
            </a:r>
            <a:r>
              <a:rPr lang="en-US" b="1" dirty="0"/>
              <a:t>in a population</a:t>
            </a:r>
            <a:r>
              <a:rPr lang="en-US" dirty="0"/>
              <a:t>. </a:t>
            </a:r>
          </a:p>
          <a:p>
            <a:pPr algn="just"/>
            <a:r>
              <a:rPr lang="en-US" dirty="0"/>
              <a:t>For </a:t>
            </a:r>
            <a:r>
              <a:rPr lang="en-US" b="1" dirty="0"/>
              <a:t>binary data (symmetric matrix)</a:t>
            </a:r>
            <a:r>
              <a:rPr lang="en-US" dirty="0"/>
              <a:t>, density is simply the ratio of the number of adjacencies that are present divided by the number of pairs - </a:t>
            </a:r>
            <a:r>
              <a:rPr lang="en-US" b="1" dirty="0"/>
              <a:t> proportion of all possible/potential dyadic connections</a:t>
            </a:r>
            <a:r>
              <a:rPr lang="en-US" dirty="0"/>
              <a:t>.</a:t>
            </a:r>
          </a:p>
          <a:p>
            <a:pPr algn="just"/>
            <a:endParaRPr lang="en-IN" dirty="0"/>
          </a:p>
          <a:p>
            <a:pPr algn="just"/>
            <a:endParaRPr lang="en-IN" dirty="0"/>
          </a:p>
        </p:txBody>
      </p:sp>
      <p:graphicFrame>
        <p:nvGraphicFramePr>
          <p:cNvPr id="10" name="Object 4">
            <a:extLst>
              <a:ext uri="{FF2B5EF4-FFF2-40B4-BE49-F238E27FC236}">
                <a16:creationId xmlns:a16="http://schemas.microsoft.com/office/drawing/2014/main" id="{207E2A69-0AD4-4A08-8930-B49942F4CA07}"/>
              </a:ext>
            </a:extLst>
          </p:cNvPr>
          <p:cNvGraphicFramePr>
            <a:graphicFrameLocks noChangeAspect="1"/>
          </p:cNvGraphicFramePr>
          <p:nvPr>
            <p:extLst>
              <p:ext uri="{D42A27DB-BD31-4B8C-83A1-F6EECF244321}">
                <p14:modId xmlns:p14="http://schemas.microsoft.com/office/powerpoint/2010/main" val="2967851641"/>
              </p:ext>
            </p:extLst>
          </p:nvPr>
        </p:nvGraphicFramePr>
        <p:xfrm>
          <a:off x="3352664" y="5480223"/>
          <a:ext cx="1912938" cy="1125537"/>
        </p:xfrm>
        <a:graphic>
          <a:graphicData uri="http://schemas.openxmlformats.org/presentationml/2006/ole">
            <mc:AlternateContent xmlns:mc="http://schemas.openxmlformats.org/markup-compatibility/2006">
              <mc:Choice xmlns:v="urn:schemas-microsoft-com:vml" Requires="v">
                <p:oleObj name="Equation" r:id="rId3" imgW="863600" imgH="508000" progId="Equation.3">
                  <p:embed/>
                </p:oleObj>
              </mc:Choice>
              <mc:Fallback>
                <p:oleObj name="Equation" r:id="rId3" imgW="863600" imgH="508000" progId="Equation.3">
                  <p:embed/>
                  <p:pic>
                    <p:nvPicPr>
                      <p:cNvPr id="10" name="Object 4">
                        <a:extLst>
                          <a:ext uri="{FF2B5EF4-FFF2-40B4-BE49-F238E27FC236}">
                            <a16:creationId xmlns:a16="http://schemas.microsoft.com/office/drawing/2014/main" id="{207E2A69-0AD4-4A08-8930-B49942F4C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664" y="5480223"/>
                        <a:ext cx="19129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9D25D8-9A59-2B80-F3FC-135F0003AB51}"/>
                  </a:ext>
                </a:extLst>
              </p:cNvPr>
              <p:cNvSpPr txBox="1"/>
              <p:nvPr/>
            </p:nvSpPr>
            <p:spPr>
              <a:xfrm>
                <a:off x="1383632" y="4343400"/>
                <a:ext cx="7519736" cy="894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𝐷𝑒𝑛𝑠𝑖𝑡𝑦</m:t>
                      </m:r>
                      <m:r>
                        <a:rPr lang="en-IN" sz="2400" i="1" smtClean="0">
                          <a:latin typeface="Cambria Math" panose="02040503050406030204" pitchFamily="18" charset="0"/>
                        </a:rPr>
                        <m:t>=</m:t>
                      </m:r>
                      <m:f>
                        <m:fPr>
                          <m:ctrlPr>
                            <a:rPr lang="en-IN" sz="2400" i="1">
                              <a:latin typeface="Cambria Math" panose="02040503050406030204" pitchFamily="18" charset="0"/>
                            </a:rPr>
                          </m:ctrlPr>
                        </m:fPr>
                        <m:num>
                          <m:r>
                            <m:rPr>
                              <m:nor/>
                            </m:rPr>
                            <a:rPr lang="en-US" sz="2400" dirty="0"/>
                            <m:t>the</m:t>
                          </m:r>
                          <m:r>
                            <m:rPr>
                              <m:nor/>
                            </m:rPr>
                            <a:rPr lang="en-US" sz="2400" dirty="0"/>
                            <m:t> </m:t>
                          </m:r>
                          <m:r>
                            <m:rPr>
                              <m:nor/>
                            </m:rPr>
                            <a:rPr lang="en-US" sz="2400" dirty="0"/>
                            <m:t>number</m:t>
                          </m:r>
                          <m:r>
                            <m:rPr>
                              <m:nor/>
                            </m:rPr>
                            <a:rPr lang="en-US" sz="2400" dirty="0"/>
                            <m:t> </m:t>
                          </m:r>
                          <m:r>
                            <m:rPr>
                              <m:nor/>
                            </m:rPr>
                            <a:rPr lang="en-US" sz="2400" dirty="0"/>
                            <m:t>of</m:t>
                          </m:r>
                          <m:r>
                            <m:rPr>
                              <m:nor/>
                            </m:rPr>
                            <a:rPr lang="en-US" sz="2400" dirty="0"/>
                            <m:t> </m:t>
                          </m:r>
                          <m:r>
                            <m:rPr>
                              <m:nor/>
                            </m:rPr>
                            <a:rPr lang="en-US" sz="2400" dirty="0"/>
                            <m:t>edges</m:t>
                          </m:r>
                          <m:r>
                            <m:rPr>
                              <m:nor/>
                            </m:rPr>
                            <a:rPr lang="en-US" sz="2400" dirty="0"/>
                            <m:t> |</m:t>
                          </m:r>
                          <m:r>
                            <m:rPr>
                              <m:nor/>
                            </m:rPr>
                            <a:rPr lang="en-US" sz="2400" dirty="0"/>
                            <m:t>E</m:t>
                          </m:r>
                          <m:r>
                            <m:rPr>
                              <m:nor/>
                            </m:rPr>
                            <a:rPr lang="en-US" sz="2400" dirty="0"/>
                            <m:t>| </m:t>
                          </m:r>
                          <m:r>
                            <m:rPr>
                              <m:nor/>
                            </m:rPr>
                            <a:rPr lang="en-US" sz="2400" dirty="0"/>
                            <m:t>that</m:t>
                          </m:r>
                          <m:r>
                            <m:rPr>
                              <m:nor/>
                            </m:rPr>
                            <a:rPr lang="en-US" sz="2400" dirty="0"/>
                            <m:t> </m:t>
                          </m:r>
                          <m:r>
                            <m:rPr>
                              <m:nor/>
                            </m:rPr>
                            <a:rPr lang="en-US" sz="2400" dirty="0"/>
                            <m:t>graph</m:t>
                          </m:r>
                          <m:r>
                            <m:rPr>
                              <m:nor/>
                            </m:rPr>
                            <a:rPr lang="en-US" sz="2400" dirty="0"/>
                            <m:t> </m:t>
                          </m:r>
                          <m:r>
                            <m:rPr>
                              <m:nor/>
                            </m:rPr>
                            <a:rPr lang="en-US" sz="2400" dirty="0"/>
                            <m:t>G</m:t>
                          </m:r>
                          <m:r>
                            <m:rPr>
                              <m:nor/>
                            </m:rPr>
                            <a:rPr lang="en-US" sz="2400" dirty="0"/>
                            <m:t> </m:t>
                          </m:r>
                          <m:r>
                            <m:rPr>
                              <m:nor/>
                            </m:rPr>
                            <a:rPr lang="en-US" sz="2400" dirty="0"/>
                            <m:t>has</m:t>
                          </m:r>
                        </m:num>
                        <m:den>
                          <m:r>
                            <m:rPr>
                              <m:nor/>
                            </m:rPr>
                            <a:rPr lang="en-US" sz="2400" dirty="0"/>
                            <m:t>the</m:t>
                          </m:r>
                          <m:r>
                            <m:rPr>
                              <m:nor/>
                            </m:rPr>
                            <a:rPr lang="en-US" sz="2400" dirty="0"/>
                            <m:t> </m:t>
                          </m:r>
                          <m:r>
                            <m:rPr>
                              <m:nor/>
                            </m:rPr>
                            <a:rPr lang="en-US" sz="2400" dirty="0"/>
                            <m:t>maximum</m:t>
                          </m:r>
                          <m:r>
                            <m:rPr>
                              <m:nor/>
                            </m:rPr>
                            <a:rPr lang="en-US" sz="2400" dirty="0"/>
                            <m:t> </m:t>
                          </m:r>
                          <m:r>
                            <m:rPr>
                              <m:nor/>
                            </m:rPr>
                            <a:rPr lang="en-US" sz="2400" dirty="0"/>
                            <m:t>it</m:t>
                          </m:r>
                          <m:r>
                            <m:rPr>
                              <m:nor/>
                            </m:rPr>
                            <a:rPr lang="en-US" sz="2400" dirty="0"/>
                            <m:t> </m:t>
                          </m:r>
                          <m:r>
                            <m:rPr>
                              <m:nor/>
                            </m:rPr>
                            <a:rPr lang="en-US" sz="2400" dirty="0"/>
                            <m:t>can</m:t>
                          </m:r>
                          <m:r>
                            <m:rPr>
                              <m:nor/>
                            </m:rPr>
                            <a:rPr lang="en-US" sz="2400" dirty="0"/>
                            <m:t> </m:t>
                          </m:r>
                          <m:r>
                            <m:rPr>
                              <m:nor/>
                            </m:rPr>
                            <a:rPr lang="en-US" sz="2400" dirty="0"/>
                            <m:t>have</m:t>
                          </m:r>
                          <m:r>
                            <m:rPr>
                              <m:nor/>
                            </m:rPr>
                            <a:rPr lang="en-US" sz="2400" dirty="0"/>
                            <m:t> </m:t>
                          </m:r>
                          <m:sSubSup>
                            <m:sSubSupPr>
                              <m:ctrlPr>
                                <a:rPr lang="en-US" sz="2400" i="1">
                                  <a:latin typeface="Cambria Math" panose="02040503050406030204" pitchFamily="18" charset="0"/>
                                </a:rPr>
                              </m:ctrlPr>
                            </m:sSubSupPr>
                            <m:e>
                              <m:r>
                                <a:rPr lang="en-IN" sz="2400" i="1">
                                  <a:latin typeface="Cambria Math" panose="02040503050406030204" pitchFamily="18" charset="0"/>
                                </a:rPr>
                                <m:t>𝐶</m:t>
                              </m:r>
                            </m:e>
                            <m:sub>
                              <m:r>
                                <a:rPr lang="en-IN" sz="2400" i="1">
                                  <a:latin typeface="Cambria Math" panose="02040503050406030204" pitchFamily="18" charset="0"/>
                                </a:rPr>
                                <m:t>2</m:t>
                              </m:r>
                            </m:sub>
                            <m:sup>
                              <m:r>
                                <a:rPr lang="en-IN" sz="2400" i="1">
                                  <a:latin typeface="Cambria Math" panose="02040503050406030204" pitchFamily="18" charset="0"/>
                                </a:rPr>
                                <m:t>𝑉</m:t>
                              </m:r>
                            </m:sup>
                          </m:sSubSup>
                        </m:den>
                      </m:f>
                    </m:oMath>
                  </m:oMathPara>
                </a14:m>
                <a:endParaRPr lang="en-IN" sz="2400" dirty="0"/>
              </a:p>
            </p:txBody>
          </p:sp>
        </mc:Choice>
        <mc:Fallback xmlns="">
          <p:sp>
            <p:nvSpPr>
              <p:cNvPr id="2" name="TextBox 1">
                <a:extLst>
                  <a:ext uri="{FF2B5EF4-FFF2-40B4-BE49-F238E27FC236}">
                    <a16:creationId xmlns:a16="http://schemas.microsoft.com/office/drawing/2014/main" id="{559D25D8-9A59-2B80-F3FC-135F0003AB51}"/>
                  </a:ext>
                </a:extLst>
              </p:cNvPr>
              <p:cNvSpPr txBox="1">
                <a:spLocks noRot="1" noChangeAspect="1" noMove="1" noResize="1" noEditPoints="1" noAdjustHandles="1" noChangeArrowheads="1" noChangeShapeType="1" noTextEdit="1"/>
              </p:cNvSpPr>
              <p:nvPr/>
            </p:nvSpPr>
            <p:spPr>
              <a:xfrm>
                <a:off x="1383632" y="4343400"/>
                <a:ext cx="7519736" cy="894860"/>
              </a:xfrm>
              <a:prstGeom prst="rect">
                <a:avLst/>
              </a:prstGeom>
              <a:blipFill>
                <a:blip r:embed="rId6"/>
                <a:stretch>
                  <a:fillRect/>
                </a:stretch>
              </a:blipFill>
            </p:spPr>
            <p:txBody>
              <a:bodyPr/>
              <a:lstStyle/>
              <a:p>
                <a:r>
                  <a:rPr lang="en-IN">
                    <a:noFill/>
                  </a:rPr>
                  <a:t> </a:t>
                </a:r>
              </a:p>
            </p:txBody>
          </p:sp>
        </mc:Fallback>
      </mc:AlternateContent>
      <p:sp>
        <p:nvSpPr>
          <p:cNvPr id="4" name="Google Shape;123;p3">
            <a:extLst>
              <a:ext uri="{FF2B5EF4-FFF2-40B4-BE49-F238E27FC236}">
                <a16:creationId xmlns:a16="http://schemas.microsoft.com/office/drawing/2014/main" id="{BE6E4250-6CB4-9D3E-93DA-CC412ADAD31D}"/>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5" name="object 6">
            <a:extLst>
              <a:ext uri="{FF2B5EF4-FFF2-40B4-BE49-F238E27FC236}">
                <a16:creationId xmlns:a16="http://schemas.microsoft.com/office/drawing/2014/main" id="{ACAB7B26-C52D-8460-86BC-A97F99F4EFF1}"/>
              </a:ext>
            </a:extLst>
          </p:cNvPr>
          <p:cNvSpPr/>
          <p:nvPr/>
        </p:nvSpPr>
        <p:spPr>
          <a:xfrm>
            <a:off x="10446007" y="292100"/>
            <a:ext cx="986033" cy="1563624"/>
          </a:xfrm>
          <a:prstGeom prst="rect">
            <a:avLst/>
          </a:prstGeom>
          <a:blipFill>
            <a:blip r:embed="rId7" cstate="print"/>
            <a:stretch>
              <a:fillRect/>
            </a:stretch>
          </a:blipFill>
        </p:spPr>
        <p:txBody>
          <a:bodyPr wrap="square" lIns="0" tIns="0" rIns="0" bIns="0" rtlCol="0"/>
          <a:lstStyle/>
          <a:p>
            <a:endParaRPr sz="1260"/>
          </a:p>
        </p:txBody>
      </p:sp>
      <p:sp>
        <p:nvSpPr>
          <p:cNvPr id="7" name="TextBox 6">
            <a:extLst>
              <a:ext uri="{FF2B5EF4-FFF2-40B4-BE49-F238E27FC236}">
                <a16:creationId xmlns:a16="http://schemas.microsoft.com/office/drawing/2014/main" id="{FBA64207-51E0-A0A2-1376-D69F531B7F41}"/>
              </a:ext>
            </a:extLst>
          </p:cNvPr>
          <p:cNvSpPr txBox="1"/>
          <p:nvPr/>
        </p:nvSpPr>
        <p:spPr>
          <a:xfrm>
            <a:off x="5997608" y="5774763"/>
            <a:ext cx="6299200" cy="830997"/>
          </a:xfrm>
          <a:prstGeom prst="rect">
            <a:avLst/>
          </a:prstGeom>
          <a:noFill/>
        </p:spPr>
        <p:txBody>
          <a:bodyPr wrap="square">
            <a:spAutoFit/>
          </a:bodyPr>
          <a:lstStyle/>
          <a:p>
            <a:r>
              <a:rPr lang="en-US" sz="2400" dirty="0">
                <a:solidFill>
                  <a:srgbClr val="31A560"/>
                </a:solidFill>
                <a:latin typeface="Calibri" panose="020F0502020204030204" pitchFamily="34" charset="0"/>
                <a:ea typeface="Calibri" panose="020F0502020204030204" pitchFamily="34" charset="0"/>
                <a:cs typeface="Calibri" panose="020F0502020204030204" pitchFamily="34" charset="0"/>
              </a:rPr>
              <a:t>A</a:t>
            </a:r>
            <a:r>
              <a:rPr lang="en-US" sz="2400" b="0" i="0" dirty="0">
                <a:solidFill>
                  <a:srgbClr val="31A560"/>
                </a:solidFill>
                <a:effectLst/>
                <a:latin typeface="Calibri" panose="020F0502020204030204" pitchFamily="34" charset="0"/>
                <a:ea typeface="Calibri" panose="020F0502020204030204" pitchFamily="34" charset="0"/>
                <a:cs typeface="Calibri" panose="020F0502020204030204" pitchFamily="34" charset="0"/>
              </a:rPr>
              <a:t>n ideal, fully connected network would have a density of 1.00</a:t>
            </a:r>
            <a:endParaRPr lang="en-IN" sz="2400" dirty="0">
              <a:solidFill>
                <a:srgbClr val="31A560"/>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8DF04CF-0909-860C-FF3B-35AAE952AAF4}"/>
                  </a:ext>
                </a:extLst>
              </p14:cNvPr>
              <p14:cNvContentPartPr/>
              <p14:nvPr/>
            </p14:nvContentPartPr>
            <p14:xfrm>
              <a:off x="1234800" y="1876680"/>
              <a:ext cx="8939520" cy="4775040"/>
            </p14:xfrm>
          </p:contentPart>
        </mc:Choice>
        <mc:Fallback>
          <p:pic>
            <p:nvPicPr>
              <p:cNvPr id="8" name="Ink 7">
                <a:extLst>
                  <a:ext uri="{FF2B5EF4-FFF2-40B4-BE49-F238E27FC236}">
                    <a16:creationId xmlns:a16="http://schemas.microsoft.com/office/drawing/2014/main" id="{68DF04CF-0909-860C-FF3B-35AAE952AAF4}"/>
                  </a:ext>
                </a:extLst>
              </p:cNvPr>
              <p:cNvPicPr/>
              <p:nvPr/>
            </p:nvPicPr>
            <p:blipFill>
              <a:blip r:embed="rId9"/>
              <a:stretch>
                <a:fillRect/>
              </a:stretch>
            </p:blipFill>
            <p:spPr>
              <a:xfrm>
                <a:off x="1225440" y="1867320"/>
                <a:ext cx="8958240" cy="4793760"/>
              </a:xfrm>
              <a:prstGeom prst="rect">
                <a:avLst/>
              </a:prstGeom>
            </p:spPr>
          </p:pic>
        </mc:Fallback>
      </mc:AlternateContent>
    </p:spTree>
    <p:extLst>
      <p:ext uri="{BB962C8B-B14F-4D97-AF65-F5344CB8AC3E}">
        <p14:creationId xmlns:p14="http://schemas.microsoft.com/office/powerpoint/2010/main" val="40098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Density – proportion of dyadic connections that is present</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graphicFrame>
        <p:nvGraphicFramePr>
          <p:cNvPr id="10" name="Object 4">
            <a:extLst>
              <a:ext uri="{FF2B5EF4-FFF2-40B4-BE49-F238E27FC236}">
                <a16:creationId xmlns:a16="http://schemas.microsoft.com/office/drawing/2014/main" id="{207E2A69-0AD4-4A08-8930-B49942F4CA07}"/>
              </a:ext>
            </a:extLst>
          </p:cNvPr>
          <p:cNvGraphicFramePr>
            <a:graphicFrameLocks noChangeAspect="1"/>
          </p:cNvGraphicFramePr>
          <p:nvPr>
            <p:extLst>
              <p:ext uri="{D42A27DB-BD31-4B8C-83A1-F6EECF244321}">
                <p14:modId xmlns:p14="http://schemas.microsoft.com/office/powerpoint/2010/main" val="2273367729"/>
              </p:ext>
            </p:extLst>
          </p:nvPr>
        </p:nvGraphicFramePr>
        <p:xfrm>
          <a:off x="6358964" y="1247312"/>
          <a:ext cx="1912938" cy="1125537"/>
        </p:xfrm>
        <a:graphic>
          <a:graphicData uri="http://schemas.openxmlformats.org/presentationml/2006/ole">
            <mc:AlternateContent xmlns:mc="http://schemas.openxmlformats.org/markup-compatibility/2006">
              <mc:Choice xmlns:v="urn:schemas-microsoft-com:vml" Requires="v">
                <p:oleObj name="Equation" r:id="rId3" imgW="863600" imgH="508000" progId="Equation.3">
                  <p:embed/>
                </p:oleObj>
              </mc:Choice>
              <mc:Fallback>
                <p:oleObj name="Equation" r:id="rId3" imgW="863600" imgH="508000" progId="Equation.3">
                  <p:embed/>
                  <p:pic>
                    <p:nvPicPr>
                      <p:cNvPr id="10" name="Object 4">
                        <a:extLst>
                          <a:ext uri="{FF2B5EF4-FFF2-40B4-BE49-F238E27FC236}">
                            <a16:creationId xmlns:a16="http://schemas.microsoft.com/office/drawing/2014/main" id="{207E2A69-0AD4-4A08-8930-B49942F4C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964" y="1247312"/>
                        <a:ext cx="19129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Google Shape;123;p3">
            <a:extLst>
              <a:ext uri="{FF2B5EF4-FFF2-40B4-BE49-F238E27FC236}">
                <a16:creationId xmlns:a16="http://schemas.microsoft.com/office/drawing/2014/main" id="{DC7EF63E-91B1-3279-B9DD-55165C02660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527A712B-5672-A18E-547B-5F6F0BD3FF2C}"/>
              </a:ext>
            </a:extLst>
          </p:cNvPr>
          <p:cNvSpPr/>
          <p:nvPr/>
        </p:nvSpPr>
        <p:spPr>
          <a:xfrm>
            <a:off x="10446007" y="292100"/>
            <a:ext cx="986033" cy="1563624"/>
          </a:xfrm>
          <a:prstGeom prst="rect">
            <a:avLst/>
          </a:prstGeom>
          <a:blipFill>
            <a:blip r:embed="rId5"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44AB1D2C-33DA-6184-25F1-898DCAC95EC1}"/>
              </a:ext>
            </a:extLst>
          </p:cNvPr>
          <p:cNvPicPr>
            <a:picLocks noChangeAspect="1"/>
          </p:cNvPicPr>
          <p:nvPr/>
        </p:nvPicPr>
        <p:blipFill>
          <a:blip r:embed="rId6"/>
          <a:stretch>
            <a:fillRect/>
          </a:stretch>
        </p:blipFill>
        <p:spPr>
          <a:xfrm>
            <a:off x="148841" y="1418272"/>
            <a:ext cx="6111038" cy="3168687"/>
          </a:xfrm>
          <a:prstGeom prst="rect">
            <a:avLst/>
          </a:prstGeom>
        </p:spPr>
      </p:pic>
      <p:sp>
        <p:nvSpPr>
          <p:cNvPr id="7" name="TextBox 6">
            <a:extLst>
              <a:ext uri="{FF2B5EF4-FFF2-40B4-BE49-F238E27FC236}">
                <a16:creationId xmlns:a16="http://schemas.microsoft.com/office/drawing/2014/main" id="{D294BA2A-BC8C-F7BA-20E7-558B92AE15AE}"/>
              </a:ext>
            </a:extLst>
          </p:cNvPr>
          <p:cNvSpPr txBox="1"/>
          <p:nvPr/>
        </p:nvSpPr>
        <p:spPr>
          <a:xfrm>
            <a:off x="1058618" y="4941377"/>
            <a:ext cx="10402521" cy="1200329"/>
          </a:xfrm>
          <a:prstGeom prst="rect">
            <a:avLst/>
          </a:prstGeom>
          <a:noFill/>
        </p:spPr>
        <p:txBody>
          <a:bodyPr wrap="square">
            <a:spAutoFit/>
          </a:bodyPr>
          <a:lstStyle/>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There are 13 nodes and 17 known social connections</a:t>
            </a:r>
          </a:p>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But with 13 nodes there are 78 ( C(13,2)) possible connections. This means the density of the network is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17/78 = 0.22</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8E696D1-A8B8-D928-2994-C759EB24B814}"/>
                  </a:ext>
                </a:extLst>
              </p14:cNvPr>
              <p14:cNvContentPartPr/>
              <p14:nvPr/>
            </p14:nvContentPartPr>
            <p14:xfrm>
              <a:off x="5126760" y="6045840"/>
              <a:ext cx="1164960" cy="132480"/>
            </p14:xfrm>
          </p:contentPart>
        </mc:Choice>
        <mc:Fallback>
          <p:pic>
            <p:nvPicPr>
              <p:cNvPr id="12" name="Ink 11">
                <a:extLst>
                  <a:ext uri="{FF2B5EF4-FFF2-40B4-BE49-F238E27FC236}">
                    <a16:creationId xmlns:a16="http://schemas.microsoft.com/office/drawing/2014/main" id="{78E696D1-A8B8-D928-2994-C759EB24B814}"/>
                  </a:ext>
                </a:extLst>
              </p:cNvPr>
              <p:cNvPicPr/>
              <p:nvPr/>
            </p:nvPicPr>
            <p:blipFill>
              <a:blip r:embed="rId8"/>
              <a:stretch>
                <a:fillRect/>
              </a:stretch>
            </p:blipFill>
            <p:spPr>
              <a:xfrm>
                <a:off x="5117400" y="6036480"/>
                <a:ext cx="1183680" cy="151200"/>
              </a:xfrm>
              <a:prstGeom prst="rect">
                <a:avLst/>
              </a:prstGeom>
            </p:spPr>
          </p:pic>
        </mc:Fallback>
      </mc:AlternateContent>
    </p:spTree>
    <p:extLst>
      <p:ext uri="{BB962C8B-B14F-4D97-AF65-F5344CB8AC3E}">
        <p14:creationId xmlns:p14="http://schemas.microsoft.com/office/powerpoint/2010/main" val="27441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Density – proportion of dyadic connections that is present</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036A14D-1D99-4CBE-AAD1-1E64E8A47FD1}"/>
              </a:ext>
            </a:extLst>
          </p:cNvPr>
          <p:cNvSpPr txBox="1">
            <a:spLocks/>
          </p:cNvSpPr>
          <p:nvPr/>
        </p:nvSpPr>
        <p:spPr>
          <a:xfrm>
            <a:off x="20320" y="1310640"/>
            <a:ext cx="93065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endParaRPr lang="en-IN" dirty="0"/>
          </a:p>
        </p:txBody>
      </p:sp>
      <p:sp>
        <p:nvSpPr>
          <p:cNvPr id="2" name="Google Shape;123;p3">
            <a:extLst>
              <a:ext uri="{FF2B5EF4-FFF2-40B4-BE49-F238E27FC236}">
                <a16:creationId xmlns:a16="http://schemas.microsoft.com/office/drawing/2014/main" id="{DC7EF63E-91B1-3279-B9DD-55165C02660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527A712B-5672-A18E-547B-5F6F0BD3FF2C}"/>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11" name="TextBox 10">
            <a:extLst>
              <a:ext uri="{FF2B5EF4-FFF2-40B4-BE49-F238E27FC236}">
                <a16:creationId xmlns:a16="http://schemas.microsoft.com/office/drawing/2014/main" id="{6EDC1311-8B3D-6F64-C25A-8CDFA25B696D}"/>
              </a:ext>
            </a:extLst>
          </p:cNvPr>
          <p:cNvSpPr txBox="1"/>
          <p:nvPr/>
        </p:nvSpPr>
        <p:spPr>
          <a:xfrm>
            <a:off x="183467" y="1310640"/>
            <a:ext cx="10755556" cy="5509200"/>
          </a:xfrm>
          <a:prstGeom prst="rect">
            <a:avLst/>
          </a:prstGeom>
          <a:noFill/>
        </p:spPr>
        <p:txBody>
          <a:bodyPr wrap="square">
            <a:spAutoFi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Criticism : </a:t>
            </a:r>
          </a:p>
          <a:p>
            <a:pPr marL="342900" lvl="1"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What if the density score is relatively high but this </a:t>
            </a:r>
            <a:r>
              <a:rPr lang="en-IN" sz="2400" b="1" dirty="0">
                <a:latin typeface="Calibri" panose="020F0502020204030204" pitchFamily="34" charset="0"/>
                <a:ea typeface="Calibri" panose="020F0502020204030204" pitchFamily="34" charset="0"/>
                <a:cs typeface="Calibri" panose="020F0502020204030204" pitchFamily="34" charset="0"/>
              </a:rPr>
              <a:t>high score </a:t>
            </a:r>
            <a:r>
              <a:rPr lang="en-IN" sz="2400" dirty="0">
                <a:latin typeface="Calibri" panose="020F0502020204030204" pitchFamily="34" charset="0"/>
                <a:ea typeface="Calibri" panose="020F0502020204030204" pitchFamily="34" charset="0"/>
                <a:cs typeface="Calibri" panose="020F0502020204030204" pitchFamily="34" charset="0"/>
              </a:rPr>
              <a:t>can come mainly from </a:t>
            </a:r>
            <a:r>
              <a:rPr lang="en-IN" sz="2400" b="1" dirty="0">
                <a:latin typeface="Calibri" panose="020F0502020204030204" pitchFamily="34" charset="0"/>
                <a:ea typeface="Calibri" panose="020F0502020204030204" pitchFamily="34" charset="0"/>
                <a:cs typeface="Calibri" panose="020F0502020204030204" pitchFamily="34" charset="0"/>
              </a:rPr>
              <a:t>ties through a single person </a:t>
            </a:r>
            <a:r>
              <a:rPr lang="en-IN" sz="2400" dirty="0">
                <a:latin typeface="Calibri" panose="020F0502020204030204" pitchFamily="34" charset="0"/>
                <a:ea typeface="Calibri" panose="020F0502020204030204" pitchFamily="34" charset="0"/>
                <a:cs typeface="Calibri" panose="020F0502020204030204" pitchFamily="34" charset="0"/>
              </a:rPr>
              <a:t>? </a:t>
            </a:r>
          </a:p>
          <a:p>
            <a:pPr lvl="1" algn="just"/>
            <a:r>
              <a:rPr lang="en-US" sz="2000" dirty="0">
                <a:solidFill>
                  <a:srgbClr val="31A560"/>
                </a:solidFill>
              </a:rPr>
              <a:t>	</a:t>
            </a:r>
            <a:r>
              <a:rPr lang="en-US" sz="2400" dirty="0">
                <a:solidFill>
                  <a:srgbClr val="31A560"/>
                </a:solidFill>
                <a:latin typeface="Calibri" panose="020F0502020204030204" pitchFamily="34" charset="0"/>
                <a:ea typeface="Calibri" panose="020F0502020204030204" pitchFamily="34" charset="0"/>
                <a:cs typeface="Calibri" panose="020F0502020204030204" pitchFamily="34" charset="0"/>
              </a:rPr>
              <a:t>This scenario typically suggests the presence of a "hub" or "broker" in the 	network who plays a central role in connecting various individuals. </a:t>
            </a:r>
            <a:endParaRPr lang="en-IN" sz="2400" dirty="0">
              <a:solidFill>
                <a:srgbClr val="31A560"/>
              </a:solidFill>
              <a:latin typeface="Calibri" panose="020F0502020204030204" pitchFamily="34" charset="0"/>
              <a:ea typeface="Calibri" panose="020F0502020204030204" pitchFamily="34" charset="0"/>
              <a:cs typeface="Calibri" panose="020F0502020204030204" pitchFamily="34" charset="0"/>
            </a:endParaRPr>
          </a:p>
          <a:p>
            <a:pPr lvl="1"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lvl="1"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Decreasing density through </a:t>
            </a:r>
            <a:r>
              <a:rPr lang="en-IN" sz="2400" b="1" dirty="0">
                <a:latin typeface="Calibri" panose="020F0502020204030204" pitchFamily="34" charset="0"/>
                <a:ea typeface="Calibri" panose="020F0502020204030204" pitchFamily="34" charset="0"/>
                <a:cs typeface="Calibri" panose="020F0502020204030204" pitchFamily="34" charset="0"/>
              </a:rPr>
              <a:t>increasing network size </a:t>
            </a:r>
            <a:r>
              <a:rPr lang="en-IN" sz="2400" dirty="0">
                <a:latin typeface="Calibri" panose="020F0502020204030204" pitchFamily="34" charset="0"/>
                <a:ea typeface="Calibri" panose="020F0502020204030204" pitchFamily="34" charset="0"/>
                <a:cs typeface="Calibri" panose="020F0502020204030204" pitchFamily="34" charset="0"/>
              </a:rPr>
              <a:t>? </a:t>
            </a:r>
          </a:p>
          <a:p>
            <a:pPr lvl="1" algn="just"/>
            <a:r>
              <a:rPr lang="en-US" sz="2000" dirty="0">
                <a:solidFill>
                  <a:srgbClr val="0000FF"/>
                </a:solidFill>
              </a:rPr>
              <a:t>	Common experience confirms </a:t>
            </a:r>
            <a:r>
              <a:rPr lang="en-US" sz="2000" dirty="0">
                <a:solidFill>
                  <a:srgbClr val="31A560"/>
                </a:solidFill>
              </a:rPr>
              <a:t>that the density of networks goes down as the size of 	the group increases</a:t>
            </a:r>
            <a:r>
              <a:rPr lang="en-US" sz="2000" dirty="0">
                <a:solidFill>
                  <a:srgbClr val="0000FF"/>
                </a:solidFill>
              </a:rPr>
              <a:t>. Research suggests that above a few hundred nodes the 	maximum density will never be &gt; 0.5. </a:t>
            </a:r>
          </a:p>
          <a:p>
            <a:pPr lvl="1" algn="just"/>
            <a:endParaRPr lang="en-IN" sz="2000" dirty="0">
              <a:solidFill>
                <a:srgbClr val="0000FF"/>
              </a:solidFill>
              <a:latin typeface="Calibri" panose="020F0502020204030204" pitchFamily="34" charset="0"/>
              <a:ea typeface="Calibri" panose="020F0502020204030204" pitchFamily="34" charset="0"/>
              <a:cs typeface="Calibri" panose="020F0502020204030204" pitchFamily="34" charset="0"/>
            </a:endParaRPr>
          </a:p>
          <a:p>
            <a:pPr marL="342900" lvl="1"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Increasing density through </a:t>
            </a:r>
            <a:r>
              <a:rPr lang="en-IN" sz="2400" b="1" dirty="0">
                <a:latin typeface="Calibri" panose="020F0502020204030204" pitchFamily="34" charset="0"/>
                <a:ea typeface="Calibri" panose="020F0502020204030204" pitchFamily="34" charset="0"/>
                <a:cs typeface="Calibri" panose="020F0502020204030204" pitchFamily="34" charset="0"/>
              </a:rPr>
              <a:t>number of cohesive subgroups </a:t>
            </a:r>
            <a:r>
              <a:rPr lang="en-IN" sz="2400" dirty="0">
                <a:latin typeface="Calibri" panose="020F0502020204030204" pitchFamily="34" charset="0"/>
                <a:ea typeface="Calibri" panose="020F0502020204030204" pitchFamily="34" charset="0"/>
                <a:cs typeface="Calibri" panose="020F0502020204030204" pitchFamily="34" charset="0"/>
              </a:rPr>
              <a:t>?</a:t>
            </a:r>
          </a:p>
          <a:p>
            <a:pPr lvl="1" algn="just"/>
            <a:r>
              <a:rPr lang="en-US" sz="2000" dirty="0">
                <a:solidFill>
                  <a:srgbClr val="FF3399"/>
                </a:solidFill>
              </a:rPr>
              <a:t>	</a:t>
            </a:r>
            <a:r>
              <a:rPr lang="en-US" sz="2000" dirty="0">
                <a:solidFill>
                  <a:schemeClr val="tx1"/>
                </a:solidFill>
              </a:rPr>
              <a:t>Increasing density through the number of cohesive subgroups in a network means 	that you are aiming</a:t>
            </a:r>
            <a:r>
              <a:rPr lang="en-US" sz="2000" dirty="0">
                <a:solidFill>
                  <a:srgbClr val="FF3399"/>
                </a:solidFill>
              </a:rPr>
              <a:t> to enhance the overall density of connections or relationships 	within the network by </a:t>
            </a:r>
            <a:r>
              <a:rPr lang="en-US" sz="2000" b="1" dirty="0">
                <a:solidFill>
                  <a:srgbClr val="FF3399"/>
                </a:solidFill>
              </a:rPr>
              <a:t>creating or identifying smaller, tightly interconnected 	subgroups or clusters of nodes.</a:t>
            </a:r>
            <a:r>
              <a:rPr lang="en-IN" sz="2000" b="1" dirty="0">
                <a:solidFill>
                  <a:srgbClr val="FF3399"/>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93259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Cohesive Subgroups: FYI</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036A14D-1D99-4CBE-AAD1-1E64E8A47FD1}"/>
              </a:ext>
            </a:extLst>
          </p:cNvPr>
          <p:cNvSpPr txBox="1">
            <a:spLocks/>
          </p:cNvSpPr>
          <p:nvPr/>
        </p:nvSpPr>
        <p:spPr>
          <a:xfrm>
            <a:off x="20320" y="1310640"/>
            <a:ext cx="93065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endParaRPr lang="en-IN" dirty="0"/>
          </a:p>
        </p:txBody>
      </p:sp>
      <p:sp>
        <p:nvSpPr>
          <p:cNvPr id="2" name="Google Shape;123;p3">
            <a:extLst>
              <a:ext uri="{FF2B5EF4-FFF2-40B4-BE49-F238E27FC236}">
                <a16:creationId xmlns:a16="http://schemas.microsoft.com/office/drawing/2014/main" id="{DC7EF63E-91B1-3279-B9DD-55165C02660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527A712B-5672-A18E-547B-5F6F0BD3FF2C}"/>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11" name="TextBox 10">
            <a:extLst>
              <a:ext uri="{FF2B5EF4-FFF2-40B4-BE49-F238E27FC236}">
                <a16:creationId xmlns:a16="http://schemas.microsoft.com/office/drawing/2014/main" id="{6EDC1311-8B3D-6F64-C25A-8CDFA25B696D}"/>
              </a:ext>
            </a:extLst>
          </p:cNvPr>
          <p:cNvSpPr txBox="1"/>
          <p:nvPr/>
        </p:nvSpPr>
        <p:spPr>
          <a:xfrm>
            <a:off x="434226" y="1537793"/>
            <a:ext cx="7999758" cy="1200329"/>
          </a:xfrm>
          <a:prstGeom prst="rect">
            <a:avLst/>
          </a:prstGeom>
          <a:noFill/>
        </p:spPr>
        <p:txBody>
          <a:bodyPr wrap="square">
            <a:spAutoFit/>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Cohesive subgroups in a network refer to </a:t>
            </a:r>
            <a:r>
              <a:rPr lang="en-US" sz="2400" dirty="0">
                <a:solidFill>
                  <a:srgbClr val="FF3300"/>
                </a:solidFill>
                <a:latin typeface="Calibri" panose="020F0502020204030204" pitchFamily="34" charset="0"/>
                <a:ea typeface="Calibri" panose="020F0502020204030204" pitchFamily="34" charset="0"/>
                <a:cs typeface="Calibri" panose="020F0502020204030204" pitchFamily="34" charset="0"/>
              </a:rPr>
              <a:t>distinct and internally tightly interconnected clusters or groups of nodes within the larger network.</a:t>
            </a:r>
            <a:endParaRPr lang="en-IN" sz="2400" dirty="0">
              <a:solidFill>
                <a:srgbClr val="FF3300"/>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6714855-F15E-F34B-90E9-EFD99081A80E}"/>
              </a:ext>
            </a:extLst>
          </p:cNvPr>
          <p:cNvPicPr>
            <a:picLocks noChangeAspect="1"/>
          </p:cNvPicPr>
          <p:nvPr/>
        </p:nvPicPr>
        <p:blipFill>
          <a:blip r:embed="rId4"/>
          <a:stretch>
            <a:fillRect/>
          </a:stretch>
        </p:blipFill>
        <p:spPr>
          <a:xfrm>
            <a:off x="4673600" y="2383471"/>
            <a:ext cx="5321573" cy="412771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FEE11265-7206-6B2F-BD6D-AAC66114ED33}"/>
                  </a:ext>
                </a:extLst>
              </p14:cNvPr>
              <p14:cNvContentPartPr/>
              <p14:nvPr/>
            </p14:nvContentPartPr>
            <p14:xfrm>
              <a:off x="1595160" y="2011680"/>
              <a:ext cx="5955120" cy="853200"/>
            </p14:xfrm>
          </p:contentPart>
        </mc:Choice>
        <mc:Fallback>
          <p:pic>
            <p:nvPicPr>
              <p:cNvPr id="6" name="Ink 5">
                <a:extLst>
                  <a:ext uri="{FF2B5EF4-FFF2-40B4-BE49-F238E27FC236}">
                    <a16:creationId xmlns:a16="http://schemas.microsoft.com/office/drawing/2014/main" id="{FEE11265-7206-6B2F-BD6D-AAC66114ED33}"/>
                  </a:ext>
                </a:extLst>
              </p:cNvPr>
              <p:cNvPicPr/>
              <p:nvPr/>
            </p:nvPicPr>
            <p:blipFill>
              <a:blip r:embed="rId6"/>
              <a:stretch>
                <a:fillRect/>
              </a:stretch>
            </p:blipFill>
            <p:spPr>
              <a:xfrm>
                <a:off x="1585800" y="2002320"/>
                <a:ext cx="5973840" cy="871920"/>
              </a:xfrm>
              <a:prstGeom prst="rect">
                <a:avLst/>
              </a:prstGeom>
            </p:spPr>
          </p:pic>
        </mc:Fallback>
      </mc:AlternateContent>
    </p:spTree>
    <p:extLst>
      <p:ext uri="{BB962C8B-B14F-4D97-AF65-F5344CB8AC3E}">
        <p14:creationId xmlns:p14="http://schemas.microsoft.com/office/powerpoint/2010/main" val="2482844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2019186" y="3112344"/>
            <a:ext cx="799975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2F5496"/>
                </a:solidFill>
                <a:latin typeface="Calibri"/>
                <a:ea typeface="Calibri"/>
                <a:cs typeface="Calibri"/>
                <a:sym typeface="Calibri"/>
              </a:rPr>
              <a:t>Towards measuring cohesion- Diameter</a:t>
            </a:r>
            <a:endParaRPr sz="3200"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3" name="Google Shape;123;p3">
            <a:extLst>
              <a:ext uri="{FF2B5EF4-FFF2-40B4-BE49-F238E27FC236}">
                <a16:creationId xmlns:a16="http://schemas.microsoft.com/office/drawing/2014/main" id="{4C30570E-0435-315B-9FBD-C97E1CE466B7}"/>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F89715D7-2754-609E-7C43-5C7F633388D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99E97147-8DD7-AAD4-5773-036C5B6EBF50}"/>
                  </a:ext>
                </a:extLst>
              </p14:cNvPr>
              <p14:cNvContentPartPr/>
              <p14:nvPr/>
            </p14:nvContentPartPr>
            <p14:xfrm>
              <a:off x="6253200" y="1920960"/>
              <a:ext cx="1963800" cy="575640"/>
            </p14:xfrm>
          </p:contentPart>
        </mc:Choice>
        <mc:Fallback>
          <p:pic>
            <p:nvPicPr>
              <p:cNvPr id="7" name="Ink 6">
                <a:extLst>
                  <a:ext uri="{FF2B5EF4-FFF2-40B4-BE49-F238E27FC236}">
                    <a16:creationId xmlns:a16="http://schemas.microsoft.com/office/drawing/2014/main" id="{99E97147-8DD7-AAD4-5773-036C5B6EBF50}"/>
                  </a:ext>
                </a:extLst>
              </p:cNvPr>
              <p:cNvPicPr/>
              <p:nvPr/>
            </p:nvPicPr>
            <p:blipFill>
              <a:blip r:embed="rId5"/>
              <a:stretch>
                <a:fillRect/>
              </a:stretch>
            </p:blipFill>
            <p:spPr>
              <a:xfrm>
                <a:off x="6243840" y="1911600"/>
                <a:ext cx="1982520" cy="594360"/>
              </a:xfrm>
              <a:prstGeom prst="rect">
                <a:avLst/>
              </a:prstGeom>
            </p:spPr>
          </p:pic>
        </mc:Fallback>
      </mc:AlternateContent>
    </p:spTree>
    <p:extLst>
      <p:ext uri="{BB962C8B-B14F-4D97-AF65-F5344CB8AC3E}">
        <p14:creationId xmlns:p14="http://schemas.microsoft.com/office/powerpoint/2010/main" val="2616295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Diameter and average length( distance)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F003D58-EACE-4648-A98E-6996CCB02743}"/>
              </a:ext>
            </a:extLst>
          </p:cNvPr>
          <p:cNvSpPr txBox="1">
            <a:spLocks/>
          </p:cNvSpPr>
          <p:nvPr/>
        </p:nvSpPr>
        <p:spPr>
          <a:xfrm>
            <a:off x="153518" y="1424090"/>
            <a:ext cx="1002680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dirty="0"/>
              <a:t>Other than Density, an alternative means for exploring network level cohesion is through </a:t>
            </a:r>
            <a:r>
              <a:rPr lang="en-IN" sz="2400" b="1" dirty="0"/>
              <a:t>network diameter  and average path length.</a:t>
            </a:r>
            <a:endParaRPr lang="en-IN" sz="2400" dirty="0"/>
          </a:p>
          <a:p>
            <a:pPr algn="just"/>
            <a:r>
              <a:rPr lang="en-US" sz="2400" dirty="0">
                <a:solidFill>
                  <a:srgbClr val="FF0000"/>
                </a:solidFill>
              </a:rPr>
              <a:t>Diameter:</a:t>
            </a:r>
            <a:r>
              <a:rPr lang="en-US" sz="2400" dirty="0"/>
              <a:t> the maximum distance between any pair of nodes in the graph. </a:t>
            </a:r>
          </a:p>
          <a:p>
            <a:pPr algn="just"/>
            <a:r>
              <a:rPr lang="en-IN" sz="2400" b="1" dirty="0"/>
              <a:t>Diameter</a:t>
            </a:r>
            <a:r>
              <a:rPr lang="en-IN" sz="2400" dirty="0"/>
              <a:t> is the </a:t>
            </a:r>
            <a:r>
              <a:rPr lang="en-IN" sz="2400" b="1" dirty="0"/>
              <a:t>maximum geodesic </a:t>
            </a:r>
            <a:r>
              <a:rPr lang="en-IN" sz="2400" dirty="0"/>
              <a:t>(shortest path)</a:t>
            </a:r>
          </a:p>
          <a:p>
            <a:pPr lvl="1" algn="just"/>
            <a:r>
              <a:rPr lang="en-IN" dirty="0"/>
              <a:t>If diameter is small, then everyone is fairly close to each other </a:t>
            </a:r>
          </a:p>
          <a:p>
            <a:pPr lvl="1" algn="just"/>
            <a:r>
              <a:rPr lang="en-IN" dirty="0"/>
              <a:t>Network is probably more cohesive </a:t>
            </a:r>
          </a:p>
          <a:p>
            <a:pPr algn="just"/>
            <a:endParaRPr lang="en-US" dirty="0"/>
          </a:p>
          <a:p>
            <a:pPr marL="114300" indent="0" algn="just">
              <a:buNone/>
            </a:pPr>
            <a:endParaRPr lang="en-IN" dirty="0"/>
          </a:p>
          <a:p>
            <a:pPr algn="just"/>
            <a:endParaRPr lang="en-IN" dirty="0"/>
          </a:p>
          <a:p>
            <a:pPr algn="just"/>
            <a:endParaRPr lang="en-IN" dirty="0"/>
          </a:p>
        </p:txBody>
      </p:sp>
      <p:sp>
        <p:nvSpPr>
          <p:cNvPr id="3" name="Google Shape;123;p3">
            <a:extLst>
              <a:ext uri="{FF2B5EF4-FFF2-40B4-BE49-F238E27FC236}">
                <a16:creationId xmlns:a16="http://schemas.microsoft.com/office/drawing/2014/main" id="{4C30570E-0435-315B-9FBD-C97E1CE466B7}"/>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F89715D7-2754-609E-7C43-5C7F633388D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6" name="Picture 5">
            <a:extLst>
              <a:ext uri="{FF2B5EF4-FFF2-40B4-BE49-F238E27FC236}">
                <a16:creationId xmlns:a16="http://schemas.microsoft.com/office/drawing/2014/main" id="{8EF222C1-E946-6796-999C-B08A2A396C4A}"/>
              </a:ext>
            </a:extLst>
          </p:cNvPr>
          <p:cNvPicPr>
            <a:picLocks noChangeAspect="1"/>
          </p:cNvPicPr>
          <p:nvPr/>
        </p:nvPicPr>
        <p:blipFill>
          <a:blip r:embed="rId4"/>
          <a:stretch>
            <a:fillRect/>
          </a:stretch>
        </p:blipFill>
        <p:spPr>
          <a:xfrm>
            <a:off x="579476" y="4042150"/>
            <a:ext cx="5987814" cy="2553386"/>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09282D77-24F5-448C-2F70-6AE516B6523E}"/>
                  </a:ext>
                </a:extLst>
              </p14:cNvPr>
              <p14:cNvContentPartPr/>
              <p14:nvPr/>
            </p14:nvContentPartPr>
            <p14:xfrm>
              <a:off x="511560" y="1687680"/>
              <a:ext cx="8741160" cy="4731120"/>
            </p14:xfrm>
          </p:contentPart>
        </mc:Choice>
        <mc:Fallback>
          <p:pic>
            <p:nvPicPr>
              <p:cNvPr id="2" name="Ink 1">
                <a:extLst>
                  <a:ext uri="{FF2B5EF4-FFF2-40B4-BE49-F238E27FC236}">
                    <a16:creationId xmlns:a16="http://schemas.microsoft.com/office/drawing/2014/main" id="{09282D77-24F5-448C-2F70-6AE516B6523E}"/>
                  </a:ext>
                </a:extLst>
              </p:cNvPr>
              <p:cNvPicPr/>
              <p:nvPr/>
            </p:nvPicPr>
            <p:blipFill>
              <a:blip r:embed="rId6"/>
              <a:stretch>
                <a:fillRect/>
              </a:stretch>
            </p:blipFill>
            <p:spPr>
              <a:xfrm>
                <a:off x="502200" y="1678320"/>
                <a:ext cx="8759880" cy="4749840"/>
              </a:xfrm>
              <a:prstGeom prst="rect">
                <a:avLst/>
              </a:prstGeom>
            </p:spPr>
          </p:pic>
        </mc:Fallback>
      </mc:AlternateContent>
    </p:spTree>
    <p:extLst>
      <p:ext uri="{BB962C8B-B14F-4D97-AF65-F5344CB8AC3E}">
        <p14:creationId xmlns:p14="http://schemas.microsoft.com/office/powerpoint/2010/main" val="29917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Diameter and average length( distance)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1F003D58-EACE-4648-A98E-6996CCB02743}"/>
              </a:ext>
            </a:extLst>
          </p:cNvPr>
          <p:cNvSpPr txBox="1">
            <a:spLocks/>
          </p:cNvSpPr>
          <p:nvPr/>
        </p:nvSpPr>
        <p:spPr>
          <a:xfrm>
            <a:off x="153518" y="1424090"/>
            <a:ext cx="1002680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solidFill>
                  <a:srgbClr val="FF0000"/>
                </a:solidFill>
              </a:rPr>
              <a:t>Average distance</a:t>
            </a:r>
            <a:r>
              <a:rPr lang="en-US" dirty="0"/>
              <a:t>— is the average distance over all pairs of nodes in the graph.</a:t>
            </a:r>
          </a:p>
          <a:p>
            <a:pPr algn="just"/>
            <a:r>
              <a:rPr lang="en-IN" dirty="0"/>
              <a:t>Or </a:t>
            </a:r>
            <a:r>
              <a:rPr lang="en-IN" b="1" dirty="0"/>
              <a:t>average geodesic</a:t>
            </a:r>
            <a:r>
              <a:rPr lang="en-IN" dirty="0"/>
              <a:t> as an indicator for how close actors are to one another.</a:t>
            </a:r>
          </a:p>
          <a:p>
            <a:pPr marL="114300" indent="0" algn="just">
              <a:buNone/>
            </a:pPr>
            <a:endParaRPr lang="en-IN" dirty="0"/>
          </a:p>
          <a:p>
            <a:pPr algn="just"/>
            <a:endParaRPr lang="en-IN" dirty="0"/>
          </a:p>
          <a:p>
            <a:pPr algn="just"/>
            <a:endParaRPr lang="en-IN" dirty="0"/>
          </a:p>
        </p:txBody>
      </p:sp>
      <p:sp>
        <p:nvSpPr>
          <p:cNvPr id="3" name="Google Shape;123;p3">
            <a:extLst>
              <a:ext uri="{FF2B5EF4-FFF2-40B4-BE49-F238E27FC236}">
                <a16:creationId xmlns:a16="http://schemas.microsoft.com/office/drawing/2014/main" id="{4C30570E-0435-315B-9FBD-C97E1CE466B7}"/>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F89715D7-2754-609E-7C43-5C7F633388DF}"/>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1B7B141-AD9D-226F-0213-65DF4F11AF94}"/>
                  </a:ext>
                </a:extLst>
              </p14:cNvPr>
              <p14:cNvContentPartPr/>
              <p14:nvPr/>
            </p14:nvContentPartPr>
            <p14:xfrm>
              <a:off x="1554120" y="2026080"/>
              <a:ext cx="7228440" cy="975240"/>
            </p14:xfrm>
          </p:contentPart>
        </mc:Choice>
        <mc:Fallback>
          <p:pic>
            <p:nvPicPr>
              <p:cNvPr id="2" name="Ink 1">
                <a:extLst>
                  <a:ext uri="{FF2B5EF4-FFF2-40B4-BE49-F238E27FC236}">
                    <a16:creationId xmlns:a16="http://schemas.microsoft.com/office/drawing/2014/main" id="{21B7B141-AD9D-226F-0213-65DF4F11AF94}"/>
                  </a:ext>
                </a:extLst>
              </p:cNvPr>
              <p:cNvPicPr/>
              <p:nvPr/>
            </p:nvPicPr>
            <p:blipFill>
              <a:blip r:embed="rId5"/>
              <a:stretch>
                <a:fillRect/>
              </a:stretch>
            </p:blipFill>
            <p:spPr>
              <a:xfrm>
                <a:off x="1544760" y="2016720"/>
                <a:ext cx="7247160" cy="993960"/>
              </a:xfrm>
              <a:prstGeom prst="rect">
                <a:avLst/>
              </a:prstGeom>
            </p:spPr>
          </p:pic>
        </mc:Fallback>
      </mc:AlternateContent>
    </p:spTree>
    <p:extLst>
      <p:ext uri="{BB962C8B-B14F-4D97-AF65-F5344CB8AC3E}">
        <p14:creationId xmlns:p14="http://schemas.microsoft.com/office/powerpoint/2010/main" val="3498152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Degree distribution and the degree </a:t>
            </a:r>
            <a:r>
              <a:rPr lang="en-US" sz="3600" b="1" dirty="0" err="1">
                <a:solidFill>
                  <a:srgbClr val="2F5496"/>
                </a:solidFill>
                <a:latin typeface="Calibri"/>
                <a:ea typeface="Calibri"/>
                <a:cs typeface="Calibri"/>
                <a:sym typeface="Calibri"/>
              </a:rPr>
              <a:t>Assortativity</a:t>
            </a:r>
            <a:r>
              <a:rPr lang="en-US" sz="3600" b="1" dirty="0">
                <a:solidFill>
                  <a:srgbClr val="2F5496"/>
                </a:solidFill>
                <a:latin typeface="Calibri"/>
                <a:ea typeface="Calibri"/>
                <a:cs typeface="Calibri"/>
                <a:sym typeface="Calibri"/>
              </a:rPr>
              <a:t>  </a:t>
            </a:r>
            <a:endParaRPr lang="en-US" sz="3600" dirty="0"/>
          </a:p>
        </p:txBody>
      </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38E431F3-08EF-034B-F931-6171ACF423D0}"/>
              </a:ext>
            </a:extLst>
          </p:cNvPr>
          <p:cNvSpPr/>
          <p:nvPr/>
        </p:nvSpPr>
        <p:spPr>
          <a:xfrm>
            <a:off x="759960" y="1911739"/>
            <a:ext cx="749721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tx1"/>
                </a:solidFill>
              </a:rPr>
              <a:t>Graph Theory and its Applications</a:t>
            </a:r>
            <a:endParaRPr sz="2800" dirty="0">
              <a:solidFill>
                <a:schemeClr val="tx1"/>
              </a:solidFill>
            </a:endParaRPr>
          </a:p>
        </p:txBody>
      </p:sp>
      <p:sp>
        <p:nvSpPr>
          <p:cNvPr id="3" name="object 6">
            <a:extLst>
              <a:ext uri="{FF2B5EF4-FFF2-40B4-BE49-F238E27FC236}">
                <a16:creationId xmlns:a16="http://schemas.microsoft.com/office/drawing/2014/main" id="{DCEC328D-5822-F594-4C4A-F7ECEFFE37EE}"/>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3925448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Degree Distribution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0E040843-D81C-4CA5-B0FA-B2218FDF80C3}"/>
              </a:ext>
            </a:extLst>
          </p:cNvPr>
          <p:cNvSpPr txBox="1">
            <a:spLocks/>
          </p:cNvSpPr>
          <p:nvPr/>
        </p:nvSpPr>
        <p:spPr>
          <a:xfrm>
            <a:off x="109291" y="1287000"/>
            <a:ext cx="1066756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IN" sz="2400" b="1" dirty="0">
                <a:latin typeface="Calibri" panose="020F0502020204030204" pitchFamily="34" charset="0"/>
                <a:cs typeface="Calibri" panose="020F0502020204030204" pitchFamily="34" charset="0"/>
              </a:rPr>
              <a:t>Degree Distribution: Prob dist. Of the degrees over the whole network.</a:t>
            </a:r>
          </a:p>
          <a:p>
            <a:endParaRPr lang="en-IN" sz="2400" b="1" dirty="0">
              <a:latin typeface="Calibri" panose="020F0502020204030204" pitchFamily="34" charset="0"/>
              <a:cs typeface="Calibri" panose="020F0502020204030204" pitchFamily="34" charset="0"/>
            </a:endParaRPr>
          </a:p>
          <a:p>
            <a:endParaRPr lang="en-IN"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1CB07F1-E563-3DFB-B286-9BF29FC6AA7C}"/>
              </a:ext>
            </a:extLst>
          </p:cNvPr>
          <p:cNvPicPr>
            <a:picLocks noChangeAspect="1"/>
          </p:cNvPicPr>
          <p:nvPr/>
        </p:nvPicPr>
        <p:blipFill>
          <a:blip r:embed="rId3"/>
          <a:stretch>
            <a:fillRect/>
          </a:stretch>
        </p:blipFill>
        <p:spPr>
          <a:xfrm>
            <a:off x="241579" y="1781922"/>
            <a:ext cx="4865874" cy="3829191"/>
          </a:xfrm>
          <a:prstGeom prst="rect">
            <a:avLst/>
          </a:prstGeom>
        </p:spPr>
      </p:pic>
      <p:sp>
        <p:nvSpPr>
          <p:cNvPr id="5" name="TextBox 4">
            <a:extLst>
              <a:ext uri="{FF2B5EF4-FFF2-40B4-BE49-F238E27FC236}">
                <a16:creationId xmlns:a16="http://schemas.microsoft.com/office/drawing/2014/main" id="{5B63975F-E7BA-9402-E142-DA8AEBF26D59}"/>
              </a:ext>
            </a:extLst>
          </p:cNvPr>
          <p:cNvSpPr txBox="1"/>
          <p:nvPr/>
        </p:nvSpPr>
        <p:spPr>
          <a:xfrm>
            <a:off x="4283693" y="2020076"/>
            <a:ext cx="6098874" cy="1569660"/>
          </a:xfrm>
          <a:prstGeom prst="rect">
            <a:avLst/>
          </a:prstGeom>
          <a:noFill/>
        </p:spPr>
        <p:txBody>
          <a:bodyPr wrap="square">
            <a:spAutoFit/>
          </a:bodyPr>
          <a:lstStyle/>
          <a:p>
            <a:r>
              <a:rPr lang="en-US" sz="2400" dirty="0"/>
              <a:t>In very large graphs, </a:t>
            </a:r>
            <a:r>
              <a:rPr lang="en-US" sz="2400" dirty="0">
                <a:solidFill>
                  <a:srgbClr val="FF0000"/>
                </a:solidFill>
              </a:rPr>
              <a:t>distribution of node degrees (degree distribution) </a:t>
            </a:r>
            <a:r>
              <a:rPr lang="en-US" sz="2400" dirty="0"/>
              <a:t>is an important attribute to consider.</a:t>
            </a:r>
          </a:p>
          <a:p>
            <a:r>
              <a:rPr lang="en-US" sz="2400" dirty="0"/>
              <a:t>In a graph with n nodes, p</a:t>
            </a:r>
            <a:r>
              <a:rPr lang="en-US" sz="2400" baseline="-25000" dirty="0"/>
              <a:t>d</a:t>
            </a:r>
            <a:r>
              <a:rPr lang="en-US" sz="2400" dirty="0"/>
              <a:t> is defined as </a:t>
            </a:r>
            <a:endParaRPr lang="en-IN" sz="2400" dirty="0"/>
          </a:p>
        </p:txBody>
      </p:sp>
      <p:pic>
        <p:nvPicPr>
          <p:cNvPr id="11" name="Picture 10">
            <a:extLst>
              <a:ext uri="{FF2B5EF4-FFF2-40B4-BE49-F238E27FC236}">
                <a16:creationId xmlns:a16="http://schemas.microsoft.com/office/drawing/2014/main" id="{705DBE7B-87D0-179F-0418-897A7B71E3C2}"/>
              </a:ext>
            </a:extLst>
          </p:cNvPr>
          <p:cNvPicPr>
            <a:picLocks noChangeAspect="1"/>
          </p:cNvPicPr>
          <p:nvPr/>
        </p:nvPicPr>
        <p:blipFill>
          <a:blip r:embed="rId4"/>
          <a:stretch>
            <a:fillRect/>
          </a:stretch>
        </p:blipFill>
        <p:spPr>
          <a:xfrm>
            <a:off x="5901558" y="3946380"/>
            <a:ext cx="1704975" cy="876300"/>
          </a:xfrm>
          <a:prstGeom prst="rect">
            <a:avLst/>
          </a:prstGeom>
        </p:spPr>
      </p:pic>
      <p:sp>
        <p:nvSpPr>
          <p:cNvPr id="2" name="TextBox 1">
            <a:extLst>
              <a:ext uri="{FF2B5EF4-FFF2-40B4-BE49-F238E27FC236}">
                <a16:creationId xmlns:a16="http://schemas.microsoft.com/office/drawing/2014/main" id="{322730DD-013A-8E84-10F5-B2BBFD49A238}"/>
              </a:ext>
            </a:extLst>
          </p:cNvPr>
          <p:cNvSpPr txBox="1"/>
          <p:nvPr/>
        </p:nvSpPr>
        <p:spPr>
          <a:xfrm>
            <a:off x="4865913" y="5611113"/>
            <a:ext cx="5371987" cy="830997"/>
          </a:xfrm>
          <a:prstGeom prst="rect">
            <a:avLst/>
          </a:prstGeom>
          <a:noFill/>
        </p:spPr>
        <p:txBody>
          <a:bodyPr wrap="square" rtlCol="0">
            <a:spAutoFit/>
          </a:bodyPr>
          <a:lstStyle/>
          <a:p>
            <a:r>
              <a:rPr lang="en-IN" sz="2400" dirty="0"/>
              <a:t>p</a:t>
            </a:r>
            <a:r>
              <a:rPr lang="en-IN" sz="2400" baseline="-25000" dirty="0"/>
              <a:t>d </a:t>
            </a:r>
            <a:r>
              <a:rPr lang="en-IN" sz="2400" dirty="0"/>
              <a:t> is the probability that a randomly chosen node has degree d.</a:t>
            </a:r>
          </a:p>
        </p:txBody>
      </p:sp>
      <p:sp>
        <p:nvSpPr>
          <p:cNvPr id="6" name="Google Shape;123;p3">
            <a:extLst>
              <a:ext uri="{FF2B5EF4-FFF2-40B4-BE49-F238E27FC236}">
                <a16:creationId xmlns:a16="http://schemas.microsoft.com/office/drawing/2014/main" id="{A96BCBC9-7A29-1033-6787-9B044C5984D5}"/>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9" name="object 6">
            <a:extLst>
              <a:ext uri="{FF2B5EF4-FFF2-40B4-BE49-F238E27FC236}">
                <a16:creationId xmlns:a16="http://schemas.microsoft.com/office/drawing/2014/main" id="{D92DE191-C8F9-C72D-8721-9AFE4F514AB3}"/>
              </a:ext>
            </a:extLst>
          </p:cNvPr>
          <p:cNvSpPr/>
          <p:nvPr/>
        </p:nvSpPr>
        <p:spPr>
          <a:xfrm>
            <a:off x="10446007" y="292100"/>
            <a:ext cx="986033" cy="1563624"/>
          </a:xfrm>
          <a:prstGeom prst="rect">
            <a:avLst/>
          </a:prstGeom>
          <a:blipFill>
            <a:blip r:embed="rId5"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E3337BEE-2949-368C-054D-A6CDDE2AFC85}"/>
                  </a:ext>
                </a:extLst>
              </p14:cNvPr>
              <p14:cNvContentPartPr/>
              <p14:nvPr/>
            </p14:nvContentPartPr>
            <p14:xfrm>
              <a:off x="1499040" y="194760"/>
              <a:ext cx="9874440" cy="6319080"/>
            </p14:xfrm>
          </p:contentPart>
        </mc:Choice>
        <mc:Fallback>
          <p:pic>
            <p:nvPicPr>
              <p:cNvPr id="8" name="Ink 7">
                <a:extLst>
                  <a:ext uri="{FF2B5EF4-FFF2-40B4-BE49-F238E27FC236}">
                    <a16:creationId xmlns:a16="http://schemas.microsoft.com/office/drawing/2014/main" id="{E3337BEE-2949-368C-054D-A6CDDE2AFC85}"/>
                  </a:ext>
                </a:extLst>
              </p:cNvPr>
              <p:cNvPicPr/>
              <p:nvPr/>
            </p:nvPicPr>
            <p:blipFill>
              <a:blip r:embed="rId7"/>
              <a:stretch>
                <a:fillRect/>
              </a:stretch>
            </p:blipFill>
            <p:spPr>
              <a:xfrm>
                <a:off x="1489680" y="185400"/>
                <a:ext cx="9893160" cy="6337800"/>
              </a:xfrm>
              <a:prstGeom prst="rect">
                <a:avLst/>
              </a:prstGeom>
            </p:spPr>
          </p:pic>
        </mc:Fallback>
      </mc:AlternateContent>
    </p:spTree>
    <p:extLst>
      <p:ext uri="{BB962C8B-B14F-4D97-AF65-F5344CB8AC3E}">
        <p14:creationId xmlns:p14="http://schemas.microsoft.com/office/powerpoint/2010/main" val="3340637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Degree distribution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5" name="Picture 4">
            <a:extLst>
              <a:ext uri="{FF2B5EF4-FFF2-40B4-BE49-F238E27FC236}">
                <a16:creationId xmlns:a16="http://schemas.microsoft.com/office/drawing/2014/main" id="{7B9E556D-F5C9-41DF-9401-1187492E971D}"/>
              </a:ext>
            </a:extLst>
          </p:cNvPr>
          <p:cNvPicPr>
            <a:picLocks noChangeAspect="1"/>
          </p:cNvPicPr>
          <p:nvPr/>
        </p:nvPicPr>
        <p:blipFill>
          <a:blip r:embed="rId3"/>
          <a:stretch>
            <a:fillRect/>
          </a:stretch>
        </p:blipFill>
        <p:spPr>
          <a:xfrm>
            <a:off x="179751" y="1624372"/>
            <a:ext cx="9817689" cy="4686748"/>
          </a:xfrm>
          <a:prstGeom prst="rect">
            <a:avLst/>
          </a:prstGeom>
        </p:spPr>
      </p:pic>
      <p:sp>
        <p:nvSpPr>
          <p:cNvPr id="2" name="Google Shape;123;p3">
            <a:extLst>
              <a:ext uri="{FF2B5EF4-FFF2-40B4-BE49-F238E27FC236}">
                <a16:creationId xmlns:a16="http://schemas.microsoft.com/office/drawing/2014/main" id="{51F5C138-A18F-73DF-8AA1-2A524FD0A643}"/>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496F862A-0590-E3CB-C2D4-D9EC4377BCC1}"/>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556812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Centrality Recap </a:t>
            </a:r>
            <a:endParaRPr dirty="0"/>
          </a:p>
        </p:txBody>
      </p:sp>
      <p:cxnSp>
        <p:nvCxnSpPr>
          <p:cNvPr id="122" name="Google Shape;122;p3"/>
          <p:cNvCxnSpPr/>
          <p:nvPr/>
        </p:nvCxnSpPr>
        <p:spPr>
          <a:xfrm>
            <a:off x="296492" y="1214645"/>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2" name="object 6">
            <a:extLst>
              <a:ext uri="{FF2B5EF4-FFF2-40B4-BE49-F238E27FC236}">
                <a16:creationId xmlns:a16="http://schemas.microsoft.com/office/drawing/2014/main" id="{1A89BFEC-0E43-E7B9-3076-08CBE86C14E6}"/>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
        <p:nvSpPr>
          <p:cNvPr id="61" name="TextBox 60">
            <a:extLst>
              <a:ext uri="{FF2B5EF4-FFF2-40B4-BE49-F238E27FC236}">
                <a16:creationId xmlns:a16="http://schemas.microsoft.com/office/drawing/2014/main" id="{CE26F7A2-2393-73A2-B525-039110C5E5EF}"/>
              </a:ext>
            </a:extLst>
          </p:cNvPr>
          <p:cNvSpPr txBox="1"/>
          <p:nvPr/>
        </p:nvSpPr>
        <p:spPr>
          <a:xfrm>
            <a:off x="296492" y="1106641"/>
            <a:ext cx="8909151" cy="6309420"/>
          </a:xfrm>
          <a:prstGeom prst="rect">
            <a:avLst/>
          </a:prstGeom>
          <a:noFill/>
        </p:spPr>
        <p:txBody>
          <a:bodyPr wrap="square">
            <a:spAutoFit/>
          </a:bodyPr>
          <a:lstStyle/>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Betweenness Centrality: </a:t>
            </a:r>
            <a:r>
              <a:rPr lang="en-IN" sz="2400" dirty="0">
                <a:latin typeface="Calibri" panose="020F0502020204030204" pitchFamily="34" charset="0"/>
                <a:cs typeface="Calibri" panose="020F0502020204030204" pitchFamily="34" charset="0"/>
              </a:rPr>
              <a:t>For node v</a:t>
            </a:r>
            <a:r>
              <a:rPr lang="en-IN" sz="2400" baseline="-25000" dirty="0">
                <a:latin typeface="Calibri" panose="020F0502020204030204" pitchFamily="34" charset="0"/>
                <a:cs typeface="Calibri" panose="020F0502020204030204" pitchFamily="34" charset="0"/>
              </a:rPr>
              <a:t>i  </a:t>
            </a:r>
            <a:r>
              <a:rPr lang="en-IN" sz="2400" dirty="0">
                <a:latin typeface="Calibri" panose="020F0502020204030204" pitchFamily="34" charset="0"/>
                <a:cs typeface="Calibri" panose="020F0502020204030204" pitchFamily="34" charset="0"/>
              </a:rPr>
              <a:t>, we compute the # of shortest paths between other nodes thru v</a:t>
            </a:r>
            <a:r>
              <a:rPr lang="en-IN" sz="2400" baseline="-25000" dirty="0">
                <a:latin typeface="Calibri" panose="020F0502020204030204" pitchFamily="34" charset="0"/>
                <a:cs typeface="Calibri" panose="020F0502020204030204" pitchFamily="34" charset="0"/>
              </a:rPr>
              <a:t>i , </a:t>
            </a:r>
            <a:r>
              <a:rPr lang="en-IN" sz="2400" dirty="0">
                <a:latin typeface="Calibri" panose="020F0502020204030204" pitchFamily="34" charset="0"/>
                <a:cs typeface="Calibri" panose="020F0502020204030204" pitchFamily="34" charset="0"/>
              </a:rPr>
              <a:t> which is given by</a:t>
            </a:r>
          </a:p>
          <a:p>
            <a:pPr algn="just"/>
            <a:endParaRPr lang="en-IN"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IN" sz="2400" baseline="-2500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69" name="Picture 68">
            <a:extLst>
              <a:ext uri="{FF2B5EF4-FFF2-40B4-BE49-F238E27FC236}">
                <a16:creationId xmlns:a16="http://schemas.microsoft.com/office/drawing/2014/main" id="{72651048-E102-BAA6-241B-DE8787E93E4D}"/>
              </a:ext>
            </a:extLst>
          </p:cNvPr>
          <p:cNvPicPr>
            <a:picLocks noChangeAspect="1"/>
          </p:cNvPicPr>
          <p:nvPr/>
        </p:nvPicPr>
        <p:blipFill>
          <a:blip r:embed="rId4"/>
          <a:stretch>
            <a:fillRect/>
          </a:stretch>
        </p:blipFill>
        <p:spPr>
          <a:xfrm>
            <a:off x="3041128" y="2749452"/>
            <a:ext cx="3419878" cy="849306"/>
          </a:xfrm>
          <a:prstGeom prst="rect">
            <a:avLst/>
          </a:prstGeom>
        </p:spPr>
      </p:pic>
      <p:pic>
        <p:nvPicPr>
          <p:cNvPr id="4" name="Picture 3">
            <a:extLst>
              <a:ext uri="{FF2B5EF4-FFF2-40B4-BE49-F238E27FC236}">
                <a16:creationId xmlns:a16="http://schemas.microsoft.com/office/drawing/2014/main" id="{3D90B1C7-02CF-3513-3505-CDF30F5B62A6}"/>
              </a:ext>
            </a:extLst>
          </p:cNvPr>
          <p:cNvPicPr>
            <a:picLocks noChangeAspect="1"/>
          </p:cNvPicPr>
          <p:nvPr/>
        </p:nvPicPr>
        <p:blipFill>
          <a:blip r:embed="rId5"/>
          <a:stretch>
            <a:fillRect/>
          </a:stretch>
        </p:blipFill>
        <p:spPr>
          <a:xfrm>
            <a:off x="9455356" y="2394569"/>
            <a:ext cx="1981302" cy="3118010"/>
          </a:xfrm>
          <a:prstGeom prst="rect">
            <a:avLst/>
          </a:prstGeom>
        </p:spPr>
      </p:pic>
      <p:sp>
        <p:nvSpPr>
          <p:cNvPr id="6" name="TextBox 5">
            <a:extLst>
              <a:ext uri="{FF2B5EF4-FFF2-40B4-BE49-F238E27FC236}">
                <a16:creationId xmlns:a16="http://schemas.microsoft.com/office/drawing/2014/main" id="{2B4527FA-228D-88A9-55C7-36C35090AE89}"/>
              </a:ext>
            </a:extLst>
          </p:cNvPr>
          <p:cNvSpPr txBox="1"/>
          <p:nvPr/>
        </p:nvSpPr>
        <p:spPr>
          <a:xfrm>
            <a:off x="296492" y="3976110"/>
            <a:ext cx="8796708" cy="2062103"/>
          </a:xfrm>
          <a:prstGeom prst="rect">
            <a:avLst/>
          </a:prstGeom>
          <a:noFill/>
        </p:spPr>
        <p:txBody>
          <a:bodyPr wrap="square">
            <a:spAutoFit/>
          </a:bodyPr>
          <a:lstStyle/>
          <a:p>
            <a:pPr marL="342900" indent="-342900" algn="just">
              <a:buFont typeface="Arial" panose="020B0604020202020204" pitchFamily="34" charset="0"/>
              <a:buChar char="•"/>
            </a:pPr>
            <a:r>
              <a:rPr lang="en-IN" sz="3200" baseline="-25000" dirty="0">
                <a:latin typeface="Calibri" panose="020F0502020204030204" pitchFamily="34" charset="0"/>
                <a:cs typeface="Calibri" panose="020F0502020204030204" pitchFamily="34" charset="0"/>
              </a:rPr>
              <a:t>This is a measure of how often a node in the shortest path between two other nodes in the network.</a:t>
            </a:r>
          </a:p>
          <a:p>
            <a:pPr marL="342900" indent="-342900" algn="just">
              <a:buFont typeface="Arial" panose="020B0604020202020204" pitchFamily="34" charset="0"/>
              <a:buChar char="•"/>
            </a:pPr>
            <a:r>
              <a:rPr lang="en-IN" sz="3200" baseline="-25000" dirty="0">
                <a:solidFill>
                  <a:srgbClr val="FF0000"/>
                </a:solidFill>
                <a:latin typeface="Calibri" panose="020F0502020204030204" pitchFamily="34" charset="0"/>
                <a:cs typeface="Calibri" panose="020F0502020204030204" pitchFamily="34" charset="0"/>
              </a:rPr>
              <a:t>People or organizations with high betweenness centrality score are often considered as Gatekeepers of the information and resources</a:t>
            </a:r>
            <a:r>
              <a:rPr lang="en-IN" sz="3200" baseline="-25000" dirty="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3200" baseline="-25000" dirty="0">
                <a:latin typeface="Calibri" panose="020F0502020204030204" pitchFamily="34" charset="0"/>
                <a:cs typeface="Calibri" panose="020F0502020204030204" pitchFamily="34" charset="0"/>
              </a:rPr>
              <a:t>In this figure, the most central node falls in the shortest path between 4 other pairs of nodes in the network. </a:t>
            </a:r>
          </a:p>
        </p:txBody>
      </p:sp>
    </p:spTree>
    <p:extLst>
      <p:ext uri="{BB962C8B-B14F-4D97-AF65-F5344CB8AC3E}">
        <p14:creationId xmlns:p14="http://schemas.microsoft.com/office/powerpoint/2010/main" val="30442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Entropy of degree distribution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E3D36B6-1CD8-4381-B680-8E2E3B9E700C}"/>
                  </a:ext>
                </a:extLst>
              </p:cNvPr>
              <p:cNvSpPr txBox="1">
                <a:spLocks/>
              </p:cNvSpPr>
              <p:nvPr/>
            </p:nvSpPr>
            <p:spPr>
              <a:xfrm>
                <a:off x="91440" y="1424090"/>
                <a:ext cx="10267749"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dirty="0"/>
                  <a:t>Since this is a probability distribution, the entropy ( that encodes the extent of randomness) is </a:t>
                </a:r>
              </a:p>
              <a:p>
                <a:pPr algn="just"/>
                <a:endParaRPr lang="en-IN" sz="3200" dirty="0"/>
              </a:p>
              <a:p>
                <a:pPr marL="2857500" lvl="6" indent="0" algn="just">
                  <a:buNone/>
                </a:pPr>
                <a14:m>
                  <m:oMath xmlns:m="http://schemas.openxmlformats.org/officeDocument/2006/math">
                    <m:r>
                      <a:rPr lang="en-IN" sz="3600" b="0" i="1" smtClean="0">
                        <a:latin typeface="Cambria Math" panose="02040503050406030204" pitchFamily="18" charset="0"/>
                      </a:rPr>
                      <m:t>𝐻</m:t>
                    </m:r>
                    <m:r>
                      <a:rPr lang="en-IN" sz="3600" b="0" i="1" smtClean="0">
                        <a:latin typeface="Cambria Math" panose="02040503050406030204" pitchFamily="18" charset="0"/>
                      </a:rPr>
                      <m:t>=−</m:t>
                    </m:r>
                    <m:nary>
                      <m:naryPr>
                        <m:chr m:val="∑"/>
                        <m:ctrlPr>
                          <a:rPr lang="en-IN" sz="3600" b="0" i="1" smtClean="0">
                            <a:latin typeface="Cambria Math" panose="02040503050406030204" pitchFamily="18" charset="0"/>
                          </a:rPr>
                        </m:ctrlPr>
                      </m:naryPr>
                      <m:sub>
                        <m:r>
                          <m:rPr>
                            <m:brk m:alnAt="23"/>
                          </m:rPr>
                          <a:rPr lang="en-IN" sz="3600" b="0" i="1" smtClean="0">
                            <a:latin typeface="Cambria Math" panose="02040503050406030204" pitchFamily="18" charset="0"/>
                          </a:rPr>
                          <m:t>𝑑</m:t>
                        </m:r>
                        <m:r>
                          <a:rPr lang="en-IN" sz="3600" b="0" i="1" smtClean="0">
                            <a:latin typeface="Cambria Math" panose="02040503050406030204" pitchFamily="18" charset="0"/>
                          </a:rPr>
                          <m:t>=1</m:t>
                        </m:r>
                      </m:sub>
                      <m:sup>
                        <m:r>
                          <a:rPr lang="en-IN" sz="3600" b="0" i="1" smtClean="0">
                            <a:latin typeface="Cambria Math" panose="02040503050406030204" pitchFamily="18" charset="0"/>
                          </a:rPr>
                          <m:t>𝑛</m:t>
                        </m:r>
                        <m:r>
                          <a:rPr lang="en-IN" sz="3600" b="0" i="1" smtClean="0">
                            <a:latin typeface="Cambria Math" panose="02040503050406030204" pitchFamily="18" charset="0"/>
                          </a:rPr>
                          <m:t>−1</m:t>
                        </m:r>
                      </m:sup>
                      <m:e>
                        <m:sSub>
                          <m:sSubPr>
                            <m:ctrlPr>
                              <a:rPr lang="en-IN" sz="3600" i="1">
                                <a:latin typeface="Cambria Math" panose="02040503050406030204" pitchFamily="18" charset="0"/>
                              </a:rPr>
                            </m:ctrlPr>
                          </m:sSubPr>
                          <m:e>
                            <m:r>
                              <a:rPr lang="en-IN" sz="3600" b="0" i="1" smtClean="0">
                                <a:latin typeface="Cambria Math" panose="02040503050406030204" pitchFamily="18" charset="0"/>
                              </a:rPr>
                              <m:t>(</m:t>
                            </m:r>
                            <m:r>
                              <a:rPr lang="en-IN" sz="3600" i="1">
                                <a:latin typeface="Cambria Math" panose="02040503050406030204" pitchFamily="18" charset="0"/>
                              </a:rPr>
                              <m:t>𝑃</m:t>
                            </m:r>
                          </m:e>
                          <m:sub>
                            <m:r>
                              <a:rPr lang="en-IN" sz="3600" i="1">
                                <a:latin typeface="Cambria Math" panose="02040503050406030204" pitchFamily="18" charset="0"/>
                              </a:rPr>
                              <m:t>𝑑</m:t>
                            </m:r>
                          </m:sub>
                        </m:sSub>
                        <m:r>
                          <a:rPr lang="en-IN" sz="3600" b="0" i="1" smtClean="0">
                            <a:latin typeface="Cambria Math" panose="02040503050406030204" pitchFamily="18" charset="0"/>
                          </a:rPr>
                          <m:t>)</m:t>
                        </m:r>
                        <m:r>
                          <m:rPr>
                            <m:sty m:val="p"/>
                          </m:rPr>
                          <a:rPr lang="en-IN" sz="3600" i="0">
                            <a:latin typeface="Cambria Math" panose="02040503050406030204" pitchFamily="18" charset="0"/>
                          </a:rPr>
                          <m:t>log</m:t>
                        </m:r>
                        <m:r>
                          <a:rPr lang="en-IN" sz="3600" b="0" i="1" smtClean="0">
                            <a:latin typeface="Cambria Math" panose="02040503050406030204" pitchFamily="18" charset="0"/>
                          </a:rPr>
                          <m:t>⁡(</m:t>
                        </m:r>
                        <m:sSub>
                          <m:sSubPr>
                            <m:ctrlPr>
                              <a:rPr lang="en-IN" sz="3600" i="1">
                                <a:latin typeface="Cambria Math" panose="02040503050406030204" pitchFamily="18" charset="0"/>
                              </a:rPr>
                            </m:ctrlPr>
                          </m:sSubPr>
                          <m:e>
                            <m:r>
                              <a:rPr lang="en-IN" sz="3600" i="1">
                                <a:latin typeface="Cambria Math" panose="02040503050406030204" pitchFamily="18" charset="0"/>
                              </a:rPr>
                              <m:t>𝑃</m:t>
                            </m:r>
                          </m:e>
                          <m:sub>
                            <m:r>
                              <a:rPr lang="en-IN" sz="3600" i="1">
                                <a:latin typeface="Cambria Math" panose="02040503050406030204" pitchFamily="18" charset="0"/>
                              </a:rPr>
                              <m:t>𝑑</m:t>
                            </m:r>
                          </m:sub>
                        </m:sSub>
                      </m:e>
                    </m:nary>
                  </m:oMath>
                </a14:m>
                <a:r>
                  <a:rPr lang="en-IN" sz="3600" dirty="0"/>
                  <a:t>)</a:t>
                </a:r>
              </a:p>
              <a:p>
                <a:pPr marL="2857500" lvl="6" indent="0" algn="just">
                  <a:buNone/>
                </a:pPr>
                <a:endParaRPr lang="en-IN" sz="3200" dirty="0"/>
              </a:p>
              <a:p>
                <a:pPr lvl="1" algn="just"/>
                <a:r>
                  <a:rPr lang="en-IN" dirty="0"/>
                  <a:t>High entropy indicates that the distribution is relatively </a:t>
                </a:r>
                <a:r>
                  <a:rPr lang="en-IN" b="1" dirty="0"/>
                  <a:t>random.</a:t>
                </a:r>
              </a:p>
              <a:p>
                <a:pPr lvl="1" algn="just"/>
                <a:endParaRPr lang="en-IN" b="1" dirty="0"/>
              </a:p>
              <a:p>
                <a:pPr lvl="1" algn="just"/>
                <a:r>
                  <a:rPr lang="en-US" b="1" dirty="0">
                    <a:solidFill>
                      <a:srgbClr val="202122"/>
                    </a:solidFill>
                    <a:latin typeface="Calibri" panose="020F0502020204030204" pitchFamily="34" charset="0"/>
                    <a:ea typeface="Calibri" panose="020F0502020204030204" pitchFamily="34" charset="0"/>
                    <a:cs typeface="Calibri" panose="020F0502020204030204" pitchFamily="34" charset="0"/>
                  </a:rPr>
                  <a:t>N</a:t>
                </a:r>
                <a:r>
                  <a:rPr lang="en-US" b="1"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etwork entropy</a:t>
                </a:r>
                <a:r>
                  <a:rPr lang="en-US"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is a disorder measure derived from </a:t>
                </a:r>
                <a:r>
                  <a:rPr lang="en-US" b="0" i="0" u="none" strike="noStrike" dirty="0">
                    <a:solidFill>
                      <a:srgbClr val="0645AD"/>
                    </a:solidFill>
                    <a:effectLst/>
                    <a:latin typeface="Calibri" panose="020F0502020204030204" pitchFamily="34" charset="0"/>
                    <a:ea typeface="Calibri" panose="020F0502020204030204" pitchFamily="34" charset="0"/>
                    <a:cs typeface="Calibri" panose="020F0502020204030204" pitchFamily="34" charset="0"/>
                  </a:rPr>
                  <a:t>Information Theory </a:t>
                </a:r>
                <a:r>
                  <a:rPr lang="en-US"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to </a:t>
                </a:r>
                <a:r>
                  <a:rPr lang="en-US" b="0" i="0" dirty="0">
                    <a:solidFill>
                      <a:srgbClr val="FF3300"/>
                    </a:solidFill>
                    <a:effectLst/>
                    <a:latin typeface="Calibri" panose="020F0502020204030204" pitchFamily="34" charset="0"/>
                    <a:ea typeface="Calibri" panose="020F0502020204030204" pitchFamily="34" charset="0"/>
                    <a:cs typeface="Calibri" panose="020F0502020204030204" pitchFamily="34" charset="0"/>
                  </a:rPr>
                  <a:t>describe the level of randomness and the amount of information encoded in a graph</a:t>
                </a:r>
                <a:r>
                  <a:rPr lang="en-US"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IN" b="1"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EE3D36B6-1CD8-4381-B680-8E2E3B9E700C}"/>
                  </a:ext>
                </a:extLst>
              </p:cNvPr>
              <p:cNvSpPr txBox="1">
                <a:spLocks noRot="1" noChangeAspect="1" noMove="1" noResize="1" noEditPoints="1" noAdjustHandles="1" noChangeArrowheads="1" noChangeShapeType="1" noTextEdit="1"/>
              </p:cNvSpPr>
              <p:nvPr/>
            </p:nvSpPr>
            <p:spPr>
              <a:xfrm>
                <a:off x="91440" y="1424090"/>
                <a:ext cx="10267749" cy="5318760"/>
              </a:xfrm>
              <a:prstGeom prst="rect">
                <a:avLst/>
              </a:prstGeom>
              <a:blipFill>
                <a:blip r:embed="rId3"/>
                <a:stretch>
                  <a:fillRect r="-891"/>
                </a:stretch>
              </a:blipFill>
              <a:ln>
                <a:noFill/>
              </a:ln>
            </p:spPr>
            <p:txBody>
              <a:bodyPr/>
              <a:lstStyle/>
              <a:p>
                <a:r>
                  <a:rPr lang="en-IN">
                    <a:noFill/>
                  </a:rPr>
                  <a:t> </a:t>
                </a:r>
              </a:p>
            </p:txBody>
          </p:sp>
        </mc:Fallback>
      </mc:AlternateContent>
      <p:sp>
        <p:nvSpPr>
          <p:cNvPr id="3" name="Google Shape;123;p3">
            <a:extLst>
              <a:ext uri="{FF2B5EF4-FFF2-40B4-BE49-F238E27FC236}">
                <a16:creationId xmlns:a16="http://schemas.microsoft.com/office/drawing/2014/main" id="{8A654D77-B49C-FA47-130E-55BB852C61EA}"/>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E0E73A3F-9904-AD8C-3CB6-0718D1E6B91C}"/>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57A88A0-F8BB-FBD7-9B44-C2673680441C}"/>
                  </a:ext>
                </a:extLst>
              </p14:cNvPr>
              <p14:cNvContentPartPr/>
              <p14:nvPr/>
            </p14:nvContentPartPr>
            <p14:xfrm>
              <a:off x="2626560" y="1904040"/>
              <a:ext cx="5940360" cy="3646800"/>
            </p14:xfrm>
          </p:contentPart>
        </mc:Choice>
        <mc:Fallback>
          <p:pic>
            <p:nvPicPr>
              <p:cNvPr id="5" name="Ink 4">
                <a:extLst>
                  <a:ext uri="{FF2B5EF4-FFF2-40B4-BE49-F238E27FC236}">
                    <a16:creationId xmlns:a16="http://schemas.microsoft.com/office/drawing/2014/main" id="{657A88A0-F8BB-FBD7-9B44-C2673680441C}"/>
                  </a:ext>
                </a:extLst>
              </p:cNvPr>
              <p:cNvPicPr/>
              <p:nvPr/>
            </p:nvPicPr>
            <p:blipFill>
              <a:blip r:embed="rId6"/>
              <a:stretch>
                <a:fillRect/>
              </a:stretch>
            </p:blipFill>
            <p:spPr>
              <a:xfrm>
                <a:off x="2617200" y="1894680"/>
                <a:ext cx="5959080" cy="3665520"/>
              </a:xfrm>
              <a:prstGeom prst="rect">
                <a:avLst/>
              </a:prstGeom>
            </p:spPr>
          </p:pic>
        </mc:Fallback>
      </mc:AlternateContent>
    </p:spTree>
    <p:extLst>
      <p:ext uri="{BB962C8B-B14F-4D97-AF65-F5344CB8AC3E}">
        <p14:creationId xmlns:p14="http://schemas.microsoft.com/office/powerpoint/2010/main" val="36424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Entropy of degree distribution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EE3D36B6-1CD8-4381-B680-8E2E3B9E700C}"/>
              </a:ext>
            </a:extLst>
          </p:cNvPr>
          <p:cNvSpPr txBox="1">
            <a:spLocks/>
          </p:cNvSpPr>
          <p:nvPr/>
        </p:nvSpPr>
        <p:spPr>
          <a:xfrm>
            <a:off x="91440" y="1424090"/>
            <a:ext cx="7152640"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1" algn="just"/>
            <a:r>
              <a:rPr lang="en-IN" dirty="0"/>
              <a:t>What will be the entropy H for a k-regular graph ( example – clique degree is n-1 for a graph of n nodes) </a:t>
            </a:r>
          </a:p>
          <a:p>
            <a:pPr lvl="1" algn="just"/>
            <a:endParaRPr lang="en-IN" dirty="0"/>
          </a:p>
          <a:p>
            <a:pPr lvl="1" algn="just"/>
            <a:r>
              <a:rPr lang="en-IN" dirty="0"/>
              <a:t>(</a:t>
            </a:r>
            <a:r>
              <a:rPr lang="en-US" b="0" i="0" dirty="0">
                <a:solidFill>
                  <a:srgbClr val="273239"/>
                </a:solidFill>
                <a:effectLst/>
                <a:latin typeface="urw-din"/>
              </a:rPr>
              <a:t>A graph is called regular graph if degree of each vertex is equal. A graph is called </a:t>
            </a:r>
            <a:r>
              <a:rPr lang="en-US" b="1" i="0" dirty="0">
                <a:solidFill>
                  <a:srgbClr val="273239"/>
                </a:solidFill>
                <a:effectLst/>
                <a:latin typeface="urw-din"/>
              </a:rPr>
              <a:t>K regular</a:t>
            </a:r>
            <a:r>
              <a:rPr lang="en-US" b="0" i="0" dirty="0">
                <a:solidFill>
                  <a:srgbClr val="273239"/>
                </a:solidFill>
                <a:effectLst/>
                <a:latin typeface="urw-din"/>
              </a:rPr>
              <a:t> if degree of each vertex in the graph is K.)</a:t>
            </a:r>
            <a:endParaRPr lang="en-IN" dirty="0"/>
          </a:p>
          <a:p>
            <a:pPr lvl="2" algn="just"/>
            <a:endParaRPr lang="en-IN" sz="2400" dirty="0"/>
          </a:p>
          <a:p>
            <a:pPr lvl="2" algn="just"/>
            <a:r>
              <a:rPr lang="en-IN" sz="2400" dirty="0"/>
              <a:t>For degree value k, the probability will be 1 and for the rest it is 0. Hence, entropy will be zero ! </a:t>
            </a:r>
          </a:p>
          <a:p>
            <a:pPr lvl="2" algn="just"/>
            <a:r>
              <a:rPr lang="en-IN" sz="2400" dirty="0"/>
              <a:t>Such a network will have very little diversity </a:t>
            </a:r>
          </a:p>
          <a:p>
            <a:pPr lvl="2" algn="just"/>
            <a:r>
              <a:rPr lang="en-IN" sz="2400" dirty="0"/>
              <a:t>Hence calculating entropy delivers more information about the network topology     </a:t>
            </a:r>
          </a:p>
        </p:txBody>
      </p:sp>
      <p:sp>
        <p:nvSpPr>
          <p:cNvPr id="3" name="Google Shape;123;p3">
            <a:extLst>
              <a:ext uri="{FF2B5EF4-FFF2-40B4-BE49-F238E27FC236}">
                <a16:creationId xmlns:a16="http://schemas.microsoft.com/office/drawing/2014/main" id="{DE850191-D9C0-AFD5-6C32-D5D940BC2DDB}"/>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B71E4565-DA84-5CAC-7B27-186445A493FE}"/>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6" name="Picture 5">
            <a:extLst>
              <a:ext uri="{FF2B5EF4-FFF2-40B4-BE49-F238E27FC236}">
                <a16:creationId xmlns:a16="http://schemas.microsoft.com/office/drawing/2014/main" id="{09CC0C00-D097-C2AB-BA12-E77DB4068445}"/>
              </a:ext>
            </a:extLst>
          </p:cNvPr>
          <p:cNvPicPr>
            <a:picLocks noChangeAspect="1"/>
          </p:cNvPicPr>
          <p:nvPr/>
        </p:nvPicPr>
        <p:blipFill>
          <a:blip r:embed="rId4"/>
          <a:stretch>
            <a:fillRect/>
          </a:stretch>
        </p:blipFill>
        <p:spPr>
          <a:xfrm>
            <a:off x="7698852" y="1396579"/>
            <a:ext cx="2292382" cy="203242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7F1E277-6374-5802-7A74-F0F6F2C4B126}"/>
                  </a:ext>
                </a:extLst>
              </p:cNvPr>
              <p:cNvSpPr txBox="1"/>
              <p:nvPr/>
            </p:nvSpPr>
            <p:spPr>
              <a:xfrm>
                <a:off x="7698852" y="3862606"/>
                <a:ext cx="4348690" cy="227934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𝑝</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=0,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𝑝</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=0, </m:t>
                      </m:r>
                    </m:oMath>
                  </m:oMathPara>
                </a14:m>
                <a:endParaRPr lang="en-IN" sz="2400" dirty="0"/>
              </a:p>
              <a:p>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𝑝</m:t>
                          </m:r>
                        </m:e>
                        <m:sub>
                          <m:r>
                            <a:rPr lang="en-IN" sz="2400" b="0" i="1" smtClean="0">
                              <a:latin typeface="Cambria Math" panose="02040503050406030204" pitchFamily="18" charset="0"/>
                            </a:rPr>
                            <m:t>3</m:t>
                          </m:r>
                        </m:sub>
                      </m:sSub>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6</m:t>
                          </m:r>
                        </m:num>
                        <m:den>
                          <m:r>
                            <a:rPr lang="en-IN" sz="2400" b="0" i="1" smtClean="0">
                              <a:latin typeface="Cambria Math" panose="02040503050406030204" pitchFamily="18" charset="0"/>
                            </a:rPr>
                            <m:t>6</m:t>
                          </m:r>
                        </m:den>
                      </m:f>
                      <m:r>
                        <a:rPr lang="en-IN" sz="2400" b="0" i="1" smtClean="0">
                          <a:latin typeface="Cambria Math" panose="02040503050406030204" pitchFamily="18" charset="0"/>
                        </a:rPr>
                        <m:t>=1</m:t>
                      </m:r>
                    </m:oMath>
                  </m:oMathPara>
                </a14:m>
                <a:endParaRPr lang="en-IN" sz="2400" dirty="0"/>
              </a:p>
              <a:p>
                <a14:m>
                  <m:oMath xmlns:m="http://schemas.openxmlformats.org/officeDocument/2006/math">
                    <m:r>
                      <a:rPr lang="en-IN" sz="2400" i="1">
                        <a:latin typeface="Cambria Math" panose="02040503050406030204" pitchFamily="18" charset="0"/>
                      </a:rPr>
                      <m:t>𝐻</m:t>
                    </m:r>
                    <m:r>
                      <a:rPr lang="en-IN" sz="2400" i="1">
                        <a:latin typeface="Cambria Math" panose="02040503050406030204" pitchFamily="18" charset="0"/>
                      </a:rPr>
                      <m:t>=−</m:t>
                    </m:r>
                    <m:nary>
                      <m:naryPr>
                        <m:chr m:val="∑"/>
                        <m:ctrlPr>
                          <a:rPr lang="en-IN" sz="2400" i="1">
                            <a:latin typeface="Cambria Math" panose="02040503050406030204" pitchFamily="18" charset="0"/>
                          </a:rPr>
                        </m:ctrlPr>
                      </m:naryPr>
                      <m:sub>
                        <m:r>
                          <m:rPr>
                            <m:brk m:alnAt="23"/>
                          </m:rPr>
                          <a:rPr lang="en-IN" sz="2400" i="1">
                            <a:latin typeface="Cambria Math" panose="02040503050406030204" pitchFamily="18" charset="0"/>
                          </a:rPr>
                          <m:t>𝑑</m:t>
                        </m:r>
                        <m:r>
                          <a:rPr lang="en-IN" sz="2400" i="1">
                            <a:latin typeface="Cambria Math" panose="02040503050406030204" pitchFamily="18" charset="0"/>
                          </a:rPr>
                          <m:t>=1</m:t>
                        </m:r>
                      </m:sub>
                      <m:sup>
                        <m:r>
                          <a:rPr lang="en-IN" sz="2400" i="1">
                            <a:latin typeface="Cambria Math" panose="02040503050406030204" pitchFamily="18" charset="0"/>
                          </a:rPr>
                          <m:t>𝑛</m:t>
                        </m:r>
                        <m:r>
                          <a:rPr lang="en-IN" sz="2400" i="1">
                            <a:latin typeface="Cambria Math" panose="02040503050406030204" pitchFamily="18" charset="0"/>
                          </a:rPr>
                          <m:t>−1</m:t>
                        </m:r>
                      </m:sup>
                      <m:e>
                        <m:sSub>
                          <m:sSubPr>
                            <m:ctrlPr>
                              <a:rPr lang="en-IN" sz="2400" i="1">
                                <a:latin typeface="Cambria Math" panose="02040503050406030204" pitchFamily="18" charset="0"/>
                              </a:rPr>
                            </m:ctrlPr>
                          </m:sSubPr>
                          <m:e>
                            <m:r>
                              <a:rPr lang="en-IN" sz="2400" i="1">
                                <a:latin typeface="Cambria Math" panose="02040503050406030204" pitchFamily="18" charset="0"/>
                              </a:rPr>
                              <m:t>(</m:t>
                            </m:r>
                            <m:r>
                              <a:rPr lang="en-IN" sz="2400" i="1">
                                <a:latin typeface="Cambria Math" panose="02040503050406030204" pitchFamily="18" charset="0"/>
                              </a:rPr>
                              <m:t>𝑃</m:t>
                            </m:r>
                          </m:e>
                          <m:sub>
                            <m:r>
                              <a:rPr lang="en-IN" sz="2400" i="1">
                                <a:latin typeface="Cambria Math" panose="02040503050406030204" pitchFamily="18" charset="0"/>
                              </a:rPr>
                              <m:t>𝑑</m:t>
                            </m:r>
                          </m:sub>
                        </m:sSub>
                        <m:r>
                          <a:rPr lang="en-IN" sz="2400" i="1">
                            <a:latin typeface="Cambria Math" panose="02040503050406030204" pitchFamily="18" charset="0"/>
                          </a:rPr>
                          <m:t>)</m:t>
                        </m:r>
                        <m:r>
                          <m:rPr>
                            <m:sty m:val="p"/>
                          </m:rPr>
                          <a:rPr lang="en-IN" sz="2400">
                            <a:latin typeface="Cambria Math" panose="02040503050406030204" pitchFamily="18" charset="0"/>
                          </a:rPr>
                          <m:t>log</m:t>
                        </m:r>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𝑃</m:t>
                            </m:r>
                          </m:e>
                          <m:sub>
                            <m:r>
                              <a:rPr lang="en-IN" sz="2400" i="1">
                                <a:latin typeface="Cambria Math" panose="02040503050406030204" pitchFamily="18" charset="0"/>
                              </a:rPr>
                              <m:t>𝑑</m:t>
                            </m:r>
                          </m:sub>
                        </m:sSub>
                      </m:e>
                    </m:nary>
                  </m:oMath>
                </a14:m>
                <a:r>
                  <a:rPr lang="en-IN" sz="2400" dirty="0"/>
                  <a:t>)</a:t>
                </a:r>
              </a:p>
              <a:p>
                <a:endParaRPr lang="en-IN" sz="2400" dirty="0"/>
              </a:p>
              <a:p>
                <a14:m>
                  <m:oMath xmlns:m="http://schemas.openxmlformats.org/officeDocument/2006/math">
                    <m:r>
                      <a:rPr lang="en-IN" sz="2400" b="0" i="1" smtClean="0">
                        <a:latin typeface="Cambria Math" panose="02040503050406030204" pitchFamily="18" charset="0"/>
                      </a:rPr>
                      <m:t>=</m:t>
                    </m:r>
                  </m:oMath>
                </a14:m>
                <a:r>
                  <a:rPr lang="en-IN" sz="24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1</m:t>
                        </m:r>
                      </m:sub>
                    </m:sSub>
                  </m:oMath>
                </a14:m>
                <a:r>
                  <a:rPr lang="en-IN" sz="2000" dirty="0"/>
                  <a:t>log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1</m:t>
                        </m:r>
                      </m:sub>
                    </m:sSub>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2</m:t>
                        </m:r>
                      </m:sub>
                    </m:sSub>
                  </m:oMath>
                </a14:m>
                <a:r>
                  <a:rPr lang="en-IN" sz="2000" dirty="0"/>
                  <a:t>log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2</m:t>
                        </m:r>
                      </m:sub>
                    </m:sSub>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3</m:t>
                        </m:r>
                      </m:sub>
                    </m:sSub>
                  </m:oMath>
                </a14:m>
                <a:r>
                  <a:rPr lang="en-IN" sz="2000" dirty="0"/>
                  <a:t>log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𝑝</m:t>
                        </m:r>
                      </m:e>
                      <m:sub>
                        <m:r>
                          <a:rPr lang="en-IN" sz="2000" i="1">
                            <a:latin typeface="Cambria Math" panose="02040503050406030204" pitchFamily="18" charset="0"/>
                          </a:rPr>
                          <m:t>3</m:t>
                        </m:r>
                      </m:sub>
                    </m:sSub>
                  </m:oMath>
                </a14:m>
                <a:r>
                  <a:rPr lang="en-IN" sz="2000" dirty="0"/>
                  <a:t>=0</a:t>
                </a:r>
              </a:p>
            </p:txBody>
          </p:sp>
        </mc:Choice>
        <mc:Fallback>
          <p:sp>
            <p:nvSpPr>
              <p:cNvPr id="8" name="TextBox 7">
                <a:extLst>
                  <a:ext uri="{FF2B5EF4-FFF2-40B4-BE49-F238E27FC236}">
                    <a16:creationId xmlns:a16="http://schemas.microsoft.com/office/drawing/2014/main" id="{87F1E277-6374-5802-7A74-F0F6F2C4B126}"/>
                  </a:ext>
                </a:extLst>
              </p:cNvPr>
              <p:cNvSpPr txBox="1">
                <a:spLocks noRot="1" noChangeAspect="1" noMove="1" noResize="1" noEditPoints="1" noAdjustHandles="1" noChangeArrowheads="1" noChangeShapeType="1" noTextEdit="1"/>
              </p:cNvSpPr>
              <p:nvPr/>
            </p:nvSpPr>
            <p:spPr>
              <a:xfrm>
                <a:off x="7698852" y="3862606"/>
                <a:ext cx="4348690" cy="2279342"/>
              </a:xfrm>
              <a:prstGeom prst="rect">
                <a:avLst/>
              </a:prstGeom>
              <a:blipFill>
                <a:blip r:embed="rId5"/>
                <a:stretch>
                  <a:fillRect b="-3476"/>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28D4447F-4B63-7E3F-2991-557A6BF4D323}"/>
                  </a:ext>
                </a:extLst>
              </p14:cNvPr>
              <p14:cNvContentPartPr/>
              <p14:nvPr/>
            </p14:nvContentPartPr>
            <p14:xfrm>
              <a:off x="2880" y="204120"/>
              <a:ext cx="11603880" cy="6207120"/>
            </p14:xfrm>
          </p:contentPart>
        </mc:Choice>
        <mc:Fallback>
          <p:pic>
            <p:nvPicPr>
              <p:cNvPr id="9" name="Ink 8">
                <a:extLst>
                  <a:ext uri="{FF2B5EF4-FFF2-40B4-BE49-F238E27FC236}">
                    <a16:creationId xmlns:a16="http://schemas.microsoft.com/office/drawing/2014/main" id="{28D4447F-4B63-7E3F-2991-557A6BF4D323}"/>
                  </a:ext>
                </a:extLst>
              </p:cNvPr>
              <p:cNvPicPr/>
              <p:nvPr/>
            </p:nvPicPr>
            <p:blipFill>
              <a:blip r:embed="rId7"/>
              <a:stretch>
                <a:fillRect/>
              </a:stretch>
            </p:blipFill>
            <p:spPr>
              <a:xfrm>
                <a:off x="-6480" y="194760"/>
                <a:ext cx="11622600" cy="6225840"/>
              </a:xfrm>
              <a:prstGeom prst="rect">
                <a:avLst/>
              </a:prstGeom>
            </p:spPr>
          </p:pic>
        </mc:Fallback>
      </mc:AlternateContent>
    </p:spTree>
    <p:extLst>
      <p:ext uri="{BB962C8B-B14F-4D97-AF65-F5344CB8AC3E}">
        <p14:creationId xmlns:p14="http://schemas.microsoft.com/office/powerpoint/2010/main" val="1848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3-regular graph: Examples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EE3D36B6-1CD8-4381-B680-8E2E3B9E700C}"/>
              </a:ext>
            </a:extLst>
          </p:cNvPr>
          <p:cNvSpPr txBox="1">
            <a:spLocks/>
          </p:cNvSpPr>
          <p:nvPr/>
        </p:nvSpPr>
        <p:spPr>
          <a:xfrm>
            <a:off x="91440" y="1424090"/>
            <a:ext cx="10261600" cy="53187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1" algn="just"/>
            <a:endParaRPr lang="en-IN" sz="2400" dirty="0"/>
          </a:p>
        </p:txBody>
      </p:sp>
      <p:sp>
        <p:nvSpPr>
          <p:cNvPr id="3" name="Google Shape;123;p3">
            <a:extLst>
              <a:ext uri="{FF2B5EF4-FFF2-40B4-BE49-F238E27FC236}">
                <a16:creationId xmlns:a16="http://schemas.microsoft.com/office/drawing/2014/main" id="{DE850191-D9C0-AFD5-6C32-D5D940BC2DDB}"/>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B71E4565-DA84-5CAC-7B27-186445A493FE}"/>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2E52D7E7-81DC-9C90-C68F-E8D61DCA680D}"/>
              </a:ext>
            </a:extLst>
          </p:cNvPr>
          <p:cNvPicPr>
            <a:picLocks noChangeAspect="1"/>
          </p:cNvPicPr>
          <p:nvPr/>
        </p:nvPicPr>
        <p:blipFill>
          <a:blip r:embed="rId4"/>
          <a:stretch>
            <a:fillRect/>
          </a:stretch>
        </p:blipFill>
        <p:spPr>
          <a:xfrm>
            <a:off x="1413697" y="1409393"/>
            <a:ext cx="5017724" cy="5186143"/>
          </a:xfrm>
          <a:prstGeom prst="rect">
            <a:avLst/>
          </a:prstGeom>
        </p:spPr>
      </p:pic>
    </p:spTree>
    <p:extLst>
      <p:ext uri="{BB962C8B-B14F-4D97-AF65-F5344CB8AC3E}">
        <p14:creationId xmlns:p14="http://schemas.microsoft.com/office/powerpoint/2010/main" val="1218853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Degree </a:t>
            </a:r>
            <a:r>
              <a:rPr lang="en-US" sz="2400" b="1" dirty="0" err="1">
                <a:solidFill>
                  <a:schemeClr val="accent2"/>
                </a:solidFill>
                <a:latin typeface="Calibri"/>
                <a:ea typeface="Calibri"/>
                <a:cs typeface="Calibri"/>
                <a:sym typeface="Calibri"/>
              </a:rPr>
              <a:t>Assortativity</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7">
            <a:extLst>
              <a:ext uri="{FF2B5EF4-FFF2-40B4-BE49-F238E27FC236}">
                <a16:creationId xmlns:a16="http://schemas.microsoft.com/office/drawing/2014/main" id="{179AB82F-C455-4827-AFA3-5EDC5AF5AA47}"/>
              </a:ext>
            </a:extLst>
          </p:cNvPr>
          <p:cNvSpPr txBox="1">
            <a:spLocks/>
          </p:cNvSpPr>
          <p:nvPr/>
        </p:nvSpPr>
        <p:spPr>
          <a:xfrm>
            <a:off x="0" y="1424090"/>
            <a:ext cx="106680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dirty="0" err="1"/>
              <a:t>Assortativity</a:t>
            </a:r>
            <a:r>
              <a:rPr lang="en-US" sz="2400" dirty="0"/>
              <a:t> is something synonymous to homophily  </a:t>
            </a:r>
          </a:p>
          <a:p>
            <a:pPr algn="just"/>
            <a:r>
              <a:rPr lang="en-US" sz="2400" b="1" dirty="0" err="1"/>
              <a:t>Assortativity</a:t>
            </a:r>
            <a:r>
              <a:rPr lang="en-US" sz="2400" dirty="0"/>
              <a:t> is a </a:t>
            </a:r>
            <a:r>
              <a:rPr lang="en-US" sz="2400" b="1" dirty="0"/>
              <a:t>preference for a network's nodes to attach to others </a:t>
            </a:r>
            <a:r>
              <a:rPr lang="en-US" sz="2400" dirty="0"/>
              <a:t>that are </a:t>
            </a:r>
            <a:r>
              <a:rPr lang="en-US" sz="2400" b="1" dirty="0"/>
              <a:t>similar</a:t>
            </a:r>
            <a:r>
              <a:rPr lang="en-US" sz="2400" dirty="0"/>
              <a:t> (assortative) or </a:t>
            </a:r>
            <a:r>
              <a:rPr lang="en-US" sz="2400" b="1" dirty="0"/>
              <a:t>different </a:t>
            </a:r>
            <a:r>
              <a:rPr lang="en-IN" sz="2400" dirty="0"/>
              <a:t>(disassortative) in some way.</a:t>
            </a:r>
          </a:p>
          <a:p>
            <a:pPr lvl="1" algn="just"/>
            <a:r>
              <a:rPr lang="en-IN" dirty="0"/>
              <a:t>In a study, </a:t>
            </a:r>
            <a:r>
              <a:rPr lang="en-US" dirty="0"/>
              <a:t>1958 couples in the city of San Francisco identified their race and it was clear that there is </a:t>
            </a:r>
            <a:r>
              <a:rPr lang="en-US" dirty="0" err="1"/>
              <a:t>assortativity</a:t>
            </a:r>
            <a:r>
              <a:rPr lang="en-US" dirty="0"/>
              <a:t> between Black, Hispanic, White and others </a:t>
            </a:r>
          </a:p>
          <a:p>
            <a:pPr algn="just"/>
            <a:r>
              <a:rPr lang="en-US" sz="2400" b="1" dirty="0"/>
              <a:t>Degree </a:t>
            </a:r>
            <a:r>
              <a:rPr lang="en-US" sz="2400" b="1" dirty="0" err="1"/>
              <a:t>assortativity</a:t>
            </a:r>
            <a:r>
              <a:rPr lang="en-US" sz="2400" b="1" dirty="0"/>
              <a:t> </a:t>
            </a:r>
            <a:r>
              <a:rPr lang="en-US" sz="2400" dirty="0"/>
              <a:t>- Estimate degree correlation (rich goes with rich)</a:t>
            </a:r>
          </a:p>
          <a:p>
            <a:pPr algn="just"/>
            <a:r>
              <a:rPr lang="en-US" sz="2400" dirty="0"/>
              <a:t>Consider the  </a:t>
            </a:r>
            <a:r>
              <a:rPr lang="en-US" sz="2400" b="1" dirty="0"/>
              <a:t>average degree of neighbors </a:t>
            </a:r>
            <a:r>
              <a:rPr lang="en-US" sz="2400" dirty="0"/>
              <a:t>of a </a:t>
            </a:r>
            <a:r>
              <a:rPr lang="en-US" sz="2400" b="1" dirty="0"/>
              <a:t>node with degree k</a:t>
            </a:r>
            <a:r>
              <a:rPr lang="en-US" sz="2400" dirty="0"/>
              <a:t>. If we plot all such nodes (node </a:t>
            </a:r>
            <a:r>
              <a:rPr lang="en-US" sz="2400" b="1" dirty="0"/>
              <a:t>degree k</a:t>
            </a:r>
            <a:r>
              <a:rPr lang="en-US" sz="2400" dirty="0"/>
              <a:t> with </a:t>
            </a:r>
            <a:r>
              <a:rPr lang="en-US" sz="2400" b="1" dirty="0"/>
              <a:t>average degree of neighbors</a:t>
            </a:r>
            <a:r>
              <a:rPr lang="en-US" sz="2400" dirty="0"/>
              <a:t>), </a:t>
            </a:r>
          </a:p>
          <a:p>
            <a:pPr lvl="1" algn="just"/>
            <a:r>
              <a:rPr lang="en-US" dirty="0"/>
              <a:t>Increasing slope  → assortative → high degree node goes </a:t>
            </a:r>
            <a:r>
              <a:rPr lang="en-IN" dirty="0"/>
              <a:t>with high degree node</a:t>
            </a:r>
          </a:p>
          <a:p>
            <a:pPr lvl="1" algn="just"/>
            <a:r>
              <a:rPr lang="en-US" dirty="0"/>
              <a:t>Decreasing slope  → disassortative → high degree node goes </a:t>
            </a:r>
            <a:r>
              <a:rPr lang="en-IN" dirty="0"/>
              <a:t>with low degree node</a:t>
            </a:r>
          </a:p>
          <a:p>
            <a:pPr lvl="1" algn="just"/>
            <a:endParaRPr lang="en-IN" dirty="0"/>
          </a:p>
        </p:txBody>
      </p:sp>
      <p:sp>
        <p:nvSpPr>
          <p:cNvPr id="2" name="Google Shape;123;p3">
            <a:extLst>
              <a:ext uri="{FF2B5EF4-FFF2-40B4-BE49-F238E27FC236}">
                <a16:creationId xmlns:a16="http://schemas.microsoft.com/office/drawing/2014/main" id="{DE019584-9957-FB10-996A-57517CCFB19E}"/>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22C32452-C422-B322-4504-1D72E76F7A7D}"/>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C44A67C-8479-C50A-6361-BEF486CCC786}"/>
                  </a:ext>
                </a:extLst>
              </p14:cNvPr>
              <p14:cNvContentPartPr/>
              <p14:nvPr/>
            </p14:nvContentPartPr>
            <p14:xfrm>
              <a:off x="1613880" y="1883160"/>
              <a:ext cx="8377920" cy="4714560"/>
            </p14:xfrm>
          </p:contentPart>
        </mc:Choice>
        <mc:Fallback>
          <p:pic>
            <p:nvPicPr>
              <p:cNvPr id="4" name="Ink 3">
                <a:extLst>
                  <a:ext uri="{FF2B5EF4-FFF2-40B4-BE49-F238E27FC236}">
                    <a16:creationId xmlns:a16="http://schemas.microsoft.com/office/drawing/2014/main" id="{FC44A67C-8479-C50A-6361-BEF486CCC786}"/>
                  </a:ext>
                </a:extLst>
              </p:cNvPr>
              <p:cNvPicPr/>
              <p:nvPr/>
            </p:nvPicPr>
            <p:blipFill>
              <a:blip r:embed="rId5"/>
              <a:stretch>
                <a:fillRect/>
              </a:stretch>
            </p:blipFill>
            <p:spPr>
              <a:xfrm>
                <a:off x="1604520" y="1873800"/>
                <a:ext cx="8396640" cy="4733280"/>
              </a:xfrm>
              <a:prstGeom prst="rect">
                <a:avLst/>
              </a:prstGeom>
            </p:spPr>
          </p:pic>
        </mc:Fallback>
      </mc:AlternateContent>
    </p:spTree>
    <p:extLst>
      <p:ext uri="{BB962C8B-B14F-4D97-AF65-F5344CB8AC3E}">
        <p14:creationId xmlns:p14="http://schemas.microsoft.com/office/powerpoint/2010/main" val="120585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Assortative mixing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9F2CDAE-0DB8-4C74-A772-6A34D296FD3B}"/>
              </a:ext>
            </a:extLst>
          </p:cNvPr>
          <p:cNvSpPr txBox="1">
            <a:spLocks/>
          </p:cNvSpPr>
          <p:nvPr/>
        </p:nvSpPr>
        <p:spPr>
          <a:xfrm>
            <a:off x="153518" y="1181221"/>
            <a:ext cx="11124082" cy="578853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dirty="0"/>
              <a:t>Let’s now look at </a:t>
            </a:r>
            <a:r>
              <a:rPr lang="en-IN" sz="2400" b="1" dirty="0"/>
              <a:t>how assortative the network is</a:t>
            </a:r>
            <a:r>
              <a:rPr lang="en-IN" sz="2400" dirty="0"/>
              <a:t>. </a:t>
            </a:r>
          </a:p>
          <a:p>
            <a:pPr algn="just"/>
            <a:endParaRPr lang="en-IN" sz="2400" dirty="0"/>
          </a:p>
          <a:p>
            <a:pPr algn="just"/>
            <a:r>
              <a:rPr lang="en-IN" sz="2400" dirty="0"/>
              <a:t>This measure is known as </a:t>
            </a:r>
            <a:r>
              <a:rPr lang="en-IN" sz="2400" b="1" dirty="0">
                <a:solidFill>
                  <a:srgbClr val="FF0000"/>
                </a:solidFill>
              </a:rPr>
              <a:t>assortative mixing coefficient r.</a:t>
            </a:r>
          </a:p>
          <a:p>
            <a:pPr algn="just"/>
            <a:endParaRPr lang="en-IN" sz="2400" b="1" dirty="0">
              <a:solidFill>
                <a:srgbClr val="FF0000"/>
              </a:solidFill>
            </a:endParaRPr>
          </a:p>
          <a:p>
            <a:pPr algn="just"/>
            <a:r>
              <a:rPr lang="en-IN" sz="2400" dirty="0"/>
              <a:t>In case of </a:t>
            </a:r>
            <a:r>
              <a:rPr lang="en-IN" sz="2400" b="1" dirty="0"/>
              <a:t>perfect </a:t>
            </a:r>
            <a:r>
              <a:rPr lang="en-IN" sz="2400" b="1" dirty="0" err="1"/>
              <a:t>assortativity</a:t>
            </a:r>
            <a:r>
              <a:rPr lang="en-IN" sz="2400" b="1" dirty="0"/>
              <a:t> we’ll have </a:t>
            </a:r>
            <a:r>
              <a:rPr lang="en-IN" sz="2400" dirty="0"/>
              <a:t>only black will go with black, Asian will go with Asian etc in the previous example. </a:t>
            </a:r>
          </a:p>
          <a:p>
            <a:pPr algn="just"/>
            <a:endParaRPr lang="en-IN" sz="2400" dirty="0"/>
          </a:p>
          <a:p>
            <a:pPr algn="just"/>
            <a:r>
              <a:rPr lang="en-IN" sz="2400" b="1" dirty="0"/>
              <a:t>So, if we have a matrix of the association and  the matrix values are normalized with total number of relations </a:t>
            </a:r>
            <a:r>
              <a:rPr lang="en-IN" sz="2400" dirty="0"/>
              <a:t>(based on race), in the best case the diagonal will have a value of 1.</a:t>
            </a:r>
          </a:p>
          <a:p>
            <a:pPr algn="just"/>
            <a:endParaRPr lang="en-IN" sz="2400" dirty="0"/>
          </a:p>
          <a:p>
            <a:pPr algn="just"/>
            <a:r>
              <a:rPr lang="en-US" sz="2400" dirty="0">
                <a:latin typeface="Calibri" panose="020F0502020204030204" pitchFamily="34" charset="0"/>
                <a:ea typeface="Calibri" panose="020F0502020204030204" pitchFamily="34" charset="0"/>
                <a:cs typeface="Calibri" panose="020F0502020204030204" pitchFamily="34" charset="0"/>
              </a:rPr>
              <a:t>Let N be a network with n nodes, each of which has a “type” belonging to some set T. We say that N is “</a:t>
            </a:r>
            <a:r>
              <a:rPr lang="en-US" sz="2400" dirty="0" err="1">
                <a:latin typeface="Calibri" panose="020F0502020204030204" pitchFamily="34" charset="0"/>
                <a:ea typeface="Calibri" panose="020F0502020204030204" pitchFamily="34" charset="0"/>
                <a:cs typeface="Calibri" panose="020F0502020204030204" pitchFamily="34" charset="0"/>
                <a:hlinkClick r:id="rId3"/>
              </a:rPr>
              <a:t>assortatively</a:t>
            </a:r>
            <a:r>
              <a:rPr lang="en-US" sz="2400" dirty="0">
                <a:latin typeface="Calibri" panose="020F0502020204030204" pitchFamily="34" charset="0"/>
                <a:ea typeface="Calibri" panose="020F0502020204030204" pitchFamily="34" charset="0"/>
                <a:cs typeface="Calibri" panose="020F0502020204030204" pitchFamily="34" charset="0"/>
                <a:hlinkClick r:id="rId3"/>
              </a:rPr>
              <a:t> mixed</a:t>
            </a:r>
            <a:r>
              <a:rPr lang="en-US" sz="2400" dirty="0">
                <a:latin typeface="Calibri" panose="020F0502020204030204" pitchFamily="34" charset="0"/>
                <a:ea typeface="Calibri" panose="020F0502020204030204" pitchFamily="34" charset="0"/>
                <a:cs typeface="Calibri" panose="020F0502020204030204" pitchFamily="34" charset="0"/>
              </a:rPr>
              <a:t>” if nodes tend to have the same types as their neighbors. For example, if N is a social network and T is a set of interests, then assortative mixing could arise because friends tend to share interests.</a:t>
            </a:r>
            <a:endParaRPr lang="en-IN" sz="2400" dirty="0">
              <a:latin typeface="Calibri" panose="020F0502020204030204" pitchFamily="34" charset="0"/>
              <a:ea typeface="Calibri" panose="020F0502020204030204" pitchFamily="34" charset="0"/>
              <a:cs typeface="Calibri" panose="020F0502020204030204" pitchFamily="34" charset="0"/>
            </a:endParaRPr>
          </a:p>
          <a:p>
            <a:pPr algn="just"/>
            <a:endParaRPr lang="en-US" altLang="en-US" sz="2400" dirty="0"/>
          </a:p>
        </p:txBody>
      </p:sp>
      <p:sp>
        <p:nvSpPr>
          <p:cNvPr id="2" name="Google Shape;123;p3">
            <a:extLst>
              <a:ext uri="{FF2B5EF4-FFF2-40B4-BE49-F238E27FC236}">
                <a16:creationId xmlns:a16="http://schemas.microsoft.com/office/drawing/2014/main" id="{B0F12609-B4FE-7FE3-D367-9B5B38A061D6}"/>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7C9A980B-EFA8-AE11-0101-2D07E285798C}"/>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4300523-B293-09BE-BCF2-EA4D2631C0C7}"/>
                  </a:ext>
                </a:extLst>
              </p14:cNvPr>
              <p14:cNvContentPartPr/>
              <p14:nvPr/>
            </p14:nvContentPartPr>
            <p14:xfrm>
              <a:off x="174600" y="2525760"/>
              <a:ext cx="10593720" cy="3660480"/>
            </p14:xfrm>
          </p:contentPart>
        </mc:Choice>
        <mc:Fallback>
          <p:pic>
            <p:nvPicPr>
              <p:cNvPr id="4" name="Ink 3">
                <a:extLst>
                  <a:ext uri="{FF2B5EF4-FFF2-40B4-BE49-F238E27FC236}">
                    <a16:creationId xmlns:a16="http://schemas.microsoft.com/office/drawing/2014/main" id="{E4300523-B293-09BE-BCF2-EA4D2631C0C7}"/>
                  </a:ext>
                </a:extLst>
              </p:cNvPr>
              <p:cNvPicPr/>
              <p:nvPr/>
            </p:nvPicPr>
            <p:blipFill>
              <a:blip r:embed="rId6"/>
              <a:stretch>
                <a:fillRect/>
              </a:stretch>
            </p:blipFill>
            <p:spPr>
              <a:xfrm>
                <a:off x="165240" y="2516400"/>
                <a:ext cx="10612440" cy="3679200"/>
              </a:xfrm>
              <a:prstGeom prst="rect">
                <a:avLst/>
              </a:prstGeom>
            </p:spPr>
          </p:pic>
        </mc:Fallback>
      </mc:AlternateContent>
    </p:spTree>
    <p:extLst>
      <p:ext uri="{BB962C8B-B14F-4D97-AF65-F5344CB8AC3E}">
        <p14:creationId xmlns:p14="http://schemas.microsoft.com/office/powerpoint/2010/main" val="4762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Assortative mixing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89F2CDAE-0DB8-4C74-A772-6A34D296FD3B}"/>
              </a:ext>
            </a:extLst>
          </p:cNvPr>
          <p:cNvSpPr txBox="1">
            <a:spLocks/>
          </p:cNvSpPr>
          <p:nvPr/>
        </p:nvSpPr>
        <p:spPr>
          <a:xfrm>
            <a:off x="-100482" y="1208827"/>
            <a:ext cx="1037224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sz="2400" dirty="0"/>
              <a:t>We use the concept of correlation coefficient to define r </a:t>
            </a:r>
            <a:r>
              <a:rPr lang="en-IN" altLang="en-US" sz="2400" dirty="0"/>
              <a:t> and that is the </a:t>
            </a:r>
            <a:r>
              <a:rPr lang="en-IN" sz="2400" b="1" dirty="0"/>
              <a:t>assortative mixing coefficient </a:t>
            </a:r>
          </a:p>
          <a:p>
            <a:pPr algn="just"/>
            <a:r>
              <a:rPr lang="en-IN" altLang="en-US" sz="2400" dirty="0"/>
              <a:t>If r=1 , it is </a:t>
            </a:r>
            <a:r>
              <a:rPr lang="en-IN" altLang="en-US" sz="2400" b="1" dirty="0"/>
              <a:t>perfectly assortative </a:t>
            </a:r>
            <a:r>
              <a:rPr lang="en-IN" altLang="en-US" sz="2400" dirty="0"/>
              <a:t>( only the diagonal elements exist)</a:t>
            </a:r>
          </a:p>
          <a:p>
            <a:pPr algn="just"/>
            <a:r>
              <a:rPr lang="en-IN" altLang="en-US" sz="2400" dirty="0"/>
              <a:t>If all the diagonal elements of the above matrix are 0, then we have r=-1 and we have a </a:t>
            </a:r>
            <a:r>
              <a:rPr lang="en-IN" altLang="en-US" sz="2400" b="1" dirty="0"/>
              <a:t>perfectly disassortative </a:t>
            </a:r>
            <a:r>
              <a:rPr lang="en-IN" altLang="en-US" sz="2400" dirty="0"/>
              <a:t>network  </a:t>
            </a:r>
          </a:p>
          <a:p>
            <a:pPr algn="just"/>
            <a:r>
              <a:rPr lang="en-IN" sz="2400" dirty="0"/>
              <a:t>Degree </a:t>
            </a:r>
            <a:r>
              <a:rPr lang="en-IN" sz="2400" dirty="0" err="1"/>
              <a:t>assortativity</a:t>
            </a:r>
            <a:r>
              <a:rPr lang="en-IN" sz="2400" dirty="0"/>
              <a:t> can be used for </a:t>
            </a:r>
            <a:r>
              <a:rPr lang="en-IN" sz="2400" b="1" dirty="0"/>
              <a:t>different attributes of the node </a:t>
            </a:r>
            <a:r>
              <a:rPr lang="en-IN" sz="2400" dirty="0"/>
              <a:t>( in previous case, it was </a:t>
            </a:r>
            <a:r>
              <a:rPr lang="en-IN" sz="2400" b="1" dirty="0"/>
              <a:t>race</a:t>
            </a:r>
            <a:r>
              <a:rPr lang="en-IN" sz="2400" dirty="0"/>
              <a:t>)</a:t>
            </a:r>
          </a:p>
          <a:p>
            <a:pPr algn="just"/>
            <a:endParaRPr lang="en-US" altLang="en-US" sz="2400" dirty="0"/>
          </a:p>
        </p:txBody>
      </p:sp>
      <p:sp>
        <p:nvSpPr>
          <p:cNvPr id="2" name="Google Shape;123;p3">
            <a:extLst>
              <a:ext uri="{FF2B5EF4-FFF2-40B4-BE49-F238E27FC236}">
                <a16:creationId xmlns:a16="http://schemas.microsoft.com/office/drawing/2014/main" id="{60A246A6-1AE2-F32A-5E5F-1A6F4DDBD3BF}"/>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6D121F15-9ED9-6AF1-DBC2-2CCF90628BF1}"/>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915AF7F9-5D70-1FB8-512E-4310DB8AADE3}"/>
              </a:ext>
            </a:extLst>
          </p:cNvPr>
          <p:cNvPicPr>
            <a:picLocks noChangeAspect="1"/>
          </p:cNvPicPr>
          <p:nvPr/>
        </p:nvPicPr>
        <p:blipFill>
          <a:blip r:embed="rId4"/>
          <a:stretch>
            <a:fillRect/>
          </a:stretch>
        </p:blipFill>
        <p:spPr>
          <a:xfrm>
            <a:off x="4105376" y="3780779"/>
            <a:ext cx="6704477" cy="3077221"/>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60DDA23-EE82-0798-B749-4C890D4565F4}"/>
                  </a:ext>
                </a:extLst>
              </p14:cNvPr>
              <p14:cNvContentPartPr/>
              <p14:nvPr/>
            </p14:nvContentPartPr>
            <p14:xfrm>
              <a:off x="2462400" y="1964160"/>
              <a:ext cx="8727120" cy="4079160"/>
            </p14:xfrm>
          </p:contentPart>
        </mc:Choice>
        <mc:Fallback>
          <p:pic>
            <p:nvPicPr>
              <p:cNvPr id="6" name="Ink 5">
                <a:extLst>
                  <a:ext uri="{FF2B5EF4-FFF2-40B4-BE49-F238E27FC236}">
                    <a16:creationId xmlns:a16="http://schemas.microsoft.com/office/drawing/2014/main" id="{060DDA23-EE82-0798-B749-4C890D4565F4}"/>
                  </a:ext>
                </a:extLst>
              </p:cNvPr>
              <p:cNvPicPr/>
              <p:nvPr/>
            </p:nvPicPr>
            <p:blipFill>
              <a:blip r:embed="rId6"/>
              <a:stretch>
                <a:fillRect/>
              </a:stretch>
            </p:blipFill>
            <p:spPr>
              <a:xfrm>
                <a:off x="2453040" y="1954800"/>
                <a:ext cx="8745840" cy="4097880"/>
              </a:xfrm>
              <a:prstGeom prst="rect">
                <a:avLst/>
              </a:prstGeom>
            </p:spPr>
          </p:pic>
        </mc:Fallback>
      </mc:AlternateContent>
    </p:spTree>
    <p:extLst>
      <p:ext uri="{BB962C8B-B14F-4D97-AF65-F5344CB8AC3E}">
        <p14:creationId xmlns:p14="http://schemas.microsoft.com/office/powerpoint/2010/main" val="2174425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Rich Club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37B00F19-8F0C-480D-84EF-C0227BB2FA49}"/>
                  </a:ext>
                </a:extLst>
              </p:cNvPr>
              <p:cNvSpPr txBox="1">
                <a:spLocks/>
              </p:cNvSpPr>
              <p:nvPr/>
            </p:nvSpPr>
            <p:spPr>
              <a:xfrm>
                <a:off x="-8308" y="1316458"/>
                <a:ext cx="1004638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dirty="0"/>
                  <a:t>However, we do NOT have </a:t>
                </a:r>
                <a:r>
                  <a:rPr lang="en-IN" sz="2400" b="1" dirty="0"/>
                  <a:t>uniform degree </a:t>
                </a:r>
                <a:r>
                  <a:rPr lang="en-IN" sz="2400" b="1" dirty="0" err="1"/>
                  <a:t>assortativity</a:t>
                </a:r>
                <a:r>
                  <a:rPr lang="en-IN" sz="2400" b="1" dirty="0"/>
                  <a:t> </a:t>
                </a:r>
                <a:r>
                  <a:rPr lang="en-IN" sz="2400" dirty="0"/>
                  <a:t>in practical network.</a:t>
                </a:r>
              </a:p>
              <a:p>
                <a:pPr algn="just"/>
                <a:endParaRPr lang="en-IN" sz="2400" dirty="0"/>
              </a:p>
              <a:p>
                <a:pPr algn="just"/>
                <a:r>
                  <a:rPr lang="en-IN" sz="2400" dirty="0"/>
                  <a:t>We typically see a </a:t>
                </a:r>
                <a:r>
                  <a:rPr lang="en-IN" sz="2400" b="1" dirty="0"/>
                  <a:t>Rich Club </a:t>
                </a:r>
                <a:r>
                  <a:rPr lang="en-IN" sz="2400" dirty="0"/>
                  <a:t>i.e. </a:t>
                </a:r>
                <a:r>
                  <a:rPr lang="en-IN" sz="2400" b="1" dirty="0"/>
                  <a:t>the nodes which are having many connections are clustered together </a:t>
                </a:r>
              </a:p>
              <a:p>
                <a:pPr lvl="1" algn="just"/>
                <a:r>
                  <a:rPr lang="en-IN" dirty="0"/>
                  <a:t>Example – all famous actors work together to produce Bollywood hits ; famous researchers work together to produce seminal work </a:t>
                </a:r>
              </a:p>
              <a:p>
                <a:pPr lvl="1" algn="just"/>
                <a:endParaRPr lang="en-IN" dirty="0"/>
              </a:p>
              <a:p>
                <a:pPr algn="just"/>
                <a:r>
                  <a:rPr lang="en-IN" sz="2400" dirty="0"/>
                  <a:t>Rich club coefficient for a threshold degree k is defined as </a:t>
                </a:r>
              </a:p>
              <a:p>
                <a:pPr lvl="1" algn="just"/>
                <a:r>
                  <a:rPr lang="en-IN" dirty="0"/>
                  <a:t>Suppose the number of nodes with degree &gt; threshold k is n </a:t>
                </a:r>
              </a:p>
              <a:p>
                <a:pPr lvl="1" algn="just"/>
                <a:endParaRPr lang="en-IN" dirty="0"/>
              </a:p>
              <a:p>
                <a:pPr lvl="1" algn="just"/>
                <a:r>
                  <a:rPr lang="en-IN" b="1" dirty="0"/>
                  <a:t>Rich Club Coefficient </a:t>
                </a:r>
                <a:r>
                  <a:rPr lang="en-IN" dirty="0"/>
                  <a:t>=</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𝑒𝑑𝑔𝑒𝑠</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𝑡h𝑒𝑠𝑒</m:t>
                        </m:r>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𝑛𝑜𝑑𝑒𝑠</m:t>
                        </m:r>
                      </m:num>
                      <m:den>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𝑒𝑑𝑔𝑒𝑠</m:t>
                            </m:r>
                            <m:r>
                              <a:rPr lang="en-IN" b="0" i="1" smtClean="0">
                                <a:latin typeface="Cambria Math" panose="02040503050406030204" pitchFamily="18" charset="0"/>
                              </a:rPr>
                              <m:t> </m:t>
                            </m:r>
                            <m:r>
                              <a:rPr lang="en-IN" b="0" i="1" smtClean="0">
                                <a:latin typeface="Cambria Math" panose="02040503050406030204" pitchFamily="18" charset="0"/>
                              </a:rPr>
                              <m:t>𝑏𝑒𝑡𝑤𝑒𝑒𝑛</m:t>
                            </m:r>
                            <m:r>
                              <a:rPr lang="en-IN" b="0" i="1" smtClean="0">
                                <a:latin typeface="Cambria Math" panose="02040503050406030204" pitchFamily="18" charset="0"/>
                              </a:rPr>
                              <m:t> </m:t>
                            </m:r>
                            <m:r>
                              <a:rPr lang="en-IN" b="0" i="1" smtClean="0">
                                <a:latin typeface="Cambria Math" panose="02040503050406030204" pitchFamily="18" charset="0"/>
                              </a:rPr>
                              <m:t>𝑡h𝑒𝑠𝑒</m:t>
                            </m:r>
                            <m:r>
                              <a:rPr lang="en-IN" b="0" i="1" smtClean="0">
                                <a:latin typeface="Cambria Math" panose="02040503050406030204" pitchFamily="18" charset="0"/>
                              </a:rPr>
                              <m:t> </m:t>
                            </m:r>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𝑛𝑜𝑑𝑒𝑠</m:t>
                            </m:r>
                          </m:e>
                        </m:func>
                      </m:den>
                    </m:f>
                  </m:oMath>
                </a14:m>
                <a:endParaRPr lang="en-IN" dirty="0"/>
              </a:p>
            </p:txBody>
          </p:sp>
        </mc:Choice>
        <mc:Fallback>
          <p:sp>
            <p:nvSpPr>
              <p:cNvPr id="9" name="Content Placeholder 2">
                <a:extLst>
                  <a:ext uri="{FF2B5EF4-FFF2-40B4-BE49-F238E27FC236}">
                    <a16:creationId xmlns:a16="http://schemas.microsoft.com/office/drawing/2014/main" id="{37B00F19-8F0C-480D-84EF-C0227BB2FA49}"/>
                  </a:ext>
                </a:extLst>
              </p:cNvPr>
              <p:cNvSpPr txBox="1">
                <a:spLocks noRot="1" noChangeAspect="1" noMove="1" noResize="1" noEditPoints="1" noAdjustHandles="1" noChangeArrowheads="1" noChangeShapeType="1" noTextEdit="1"/>
              </p:cNvSpPr>
              <p:nvPr/>
            </p:nvSpPr>
            <p:spPr>
              <a:xfrm>
                <a:off x="-8308" y="1316458"/>
                <a:ext cx="10046388" cy="5318760"/>
              </a:xfrm>
              <a:prstGeom prst="rect">
                <a:avLst/>
              </a:prstGeom>
              <a:blipFill>
                <a:blip r:embed="rId3"/>
                <a:stretch>
                  <a:fillRect r="-910"/>
                </a:stretch>
              </a:blipFill>
              <a:ln>
                <a:noFill/>
              </a:ln>
            </p:spPr>
            <p:txBody>
              <a:bodyPr/>
              <a:lstStyle/>
              <a:p>
                <a:r>
                  <a:rPr lang="en-IN">
                    <a:noFill/>
                  </a:rPr>
                  <a:t> </a:t>
                </a:r>
              </a:p>
            </p:txBody>
          </p:sp>
        </mc:Fallback>
      </mc:AlternateContent>
      <p:sp>
        <p:nvSpPr>
          <p:cNvPr id="2" name="Google Shape;123;p3">
            <a:extLst>
              <a:ext uri="{FF2B5EF4-FFF2-40B4-BE49-F238E27FC236}">
                <a16:creationId xmlns:a16="http://schemas.microsoft.com/office/drawing/2014/main" id="{FA68911E-C6F3-2061-A73C-4C65AC3F24F4}"/>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B13178A2-1372-FB77-23D5-F28EFF71BB99}"/>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040370C-AC5B-C980-EB9F-A899FDBC00C4}"/>
                  </a:ext>
                </a:extLst>
              </p14:cNvPr>
              <p14:cNvContentPartPr/>
              <p14:nvPr/>
            </p14:nvContentPartPr>
            <p14:xfrm>
              <a:off x="623880" y="1860120"/>
              <a:ext cx="9024840" cy="3858120"/>
            </p14:xfrm>
          </p:contentPart>
        </mc:Choice>
        <mc:Fallback>
          <p:pic>
            <p:nvPicPr>
              <p:cNvPr id="4" name="Ink 3">
                <a:extLst>
                  <a:ext uri="{FF2B5EF4-FFF2-40B4-BE49-F238E27FC236}">
                    <a16:creationId xmlns:a16="http://schemas.microsoft.com/office/drawing/2014/main" id="{6040370C-AC5B-C980-EB9F-A899FDBC00C4}"/>
                  </a:ext>
                </a:extLst>
              </p:cNvPr>
              <p:cNvPicPr/>
              <p:nvPr/>
            </p:nvPicPr>
            <p:blipFill>
              <a:blip r:embed="rId6"/>
              <a:stretch>
                <a:fillRect/>
              </a:stretch>
            </p:blipFill>
            <p:spPr>
              <a:xfrm>
                <a:off x="614520" y="1850760"/>
                <a:ext cx="9043560" cy="3876840"/>
              </a:xfrm>
              <a:prstGeom prst="rect">
                <a:avLst/>
              </a:prstGeom>
            </p:spPr>
          </p:pic>
        </mc:Fallback>
      </mc:AlternateContent>
    </p:spTree>
    <p:extLst>
      <p:ext uri="{BB962C8B-B14F-4D97-AF65-F5344CB8AC3E}">
        <p14:creationId xmlns:p14="http://schemas.microsoft.com/office/powerpoint/2010/main" val="593010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Rich Club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2" name="Google Shape;123;p3">
            <a:extLst>
              <a:ext uri="{FF2B5EF4-FFF2-40B4-BE49-F238E27FC236}">
                <a16:creationId xmlns:a16="http://schemas.microsoft.com/office/drawing/2014/main" id="{FA68911E-C6F3-2061-A73C-4C65AC3F24F4}"/>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B13178A2-1372-FB77-23D5-F28EFF71BB99}"/>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pic>
        <p:nvPicPr>
          <p:cNvPr id="5" name="Picture 4">
            <a:extLst>
              <a:ext uri="{FF2B5EF4-FFF2-40B4-BE49-F238E27FC236}">
                <a16:creationId xmlns:a16="http://schemas.microsoft.com/office/drawing/2014/main" id="{7DB0B54E-D61D-9A71-F032-887D40DFCB44}"/>
              </a:ext>
            </a:extLst>
          </p:cNvPr>
          <p:cNvPicPr>
            <a:picLocks noChangeAspect="1"/>
          </p:cNvPicPr>
          <p:nvPr/>
        </p:nvPicPr>
        <p:blipFill>
          <a:blip r:embed="rId4"/>
          <a:stretch>
            <a:fillRect/>
          </a:stretch>
        </p:blipFill>
        <p:spPr>
          <a:xfrm>
            <a:off x="153569" y="2887290"/>
            <a:ext cx="4196774" cy="3874830"/>
          </a:xfrm>
          <a:prstGeom prst="rect">
            <a:avLst/>
          </a:prstGeom>
        </p:spPr>
      </p:pic>
      <p:sp>
        <p:nvSpPr>
          <p:cNvPr id="6" name="Content Placeholder 2">
            <a:extLst>
              <a:ext uri="{FF2B5EF4-FFF2-40B4-BE49-F238E27FC236}">
                <a16:creationId xmlns:a16="http://schemas.microsoft.com/office/drawing/2014/main" id="{099759FD-9784-7230-1B5F-1B84DFD56130}"/>
              </a:ext>
            </a:extLst>
          </p:cNvPr>
          <p:cNvSpPr txBox="1">
            <a:spLocks/>
          </p:cNvSpPr>
          <p:nvPr/>
        </p:nvSpPr>
        <p:spPr>
          <a:xfrm>
            <a:off x="153569" y="1424090"/>
            <a:ext cx="1004638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A network with a rich club. The set of nodes in the center have high degree and are densely intra-connected.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A0A6C340-236E-6485-BB42-B1B4F0BBECE5}"/>
                  </a:ext>
                </a:extLst>
              </p14:cNvPr>
              <p14:cNvContentPartPr/>
              <p14:nvPr/>
            </p14:nvContentPartPr>
            <p14:xfrm>
              <a:off x="1506960" y="4075560"/>
              <a:ext cx="1735200" cy="1766160"/>
            </p14:xfrm>
          </p:contentPart>
        </mc:Choice>
        <mc:Fallback>
          <p:pic>
            <p:nvPicPr>
              <p:cNvPr id="7" name="Ink 6">
                <a:extLst>
                  <a:ext uri="{FF2B5EF4-FFF2-40B4-BE49-F238E27FC236}">
                    <a16:creationId xmlns:a16="http://schemas.microsoft.com/office/drawing/2014/main" id="{A0A6C340-236E-6485-BB42-B1B4F0BBECE5}"/>
                  </a:ext>
                </a:extLst>
              </p:cNvPr>
              <p:cNvPicPr/>
              <p:nvPr/>
            </p:nvPicPr>
            <p:blipFill>
              <a:blip r:embed="rId6"/>
              <a:stretch>
                <a:fillRect/>
              </a:stretch>
            </p:blipFill>
            <p:spPr>
              <a:xfrm>
                <a:off x="1497600" y="4066200"/>
                <a:ext cx="1753920" cy="1784880"/>
              </a:xfrm>
              <a:prstGeom prst="rect">
                <a:avLst/>
              </a:prstGeom>
            </p:spPr>
          </p:pic>
        </mc:Fallback>
      </mc:AlternateContent>
    </p:spTree>
    <p:extLst>
      <p:ext uri="{BB962C8B-B14F-4D97-AF65-F5344CB8AC3E}">
        <p14:creationId xmlns:p14="http://schemas.microsoft.com/office/powerpoint/2010/main" val="285915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1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245" name="Google Shape;245;p13"/>
          <p:cNvGrpSpPr/>
          <p:nvPr/>
        </p:nvGrpSpPr>
        <p:grpSpPr>
          <a:xfrm>
            <a:off x="313844" y="349466"/>
            <a:ext cx="11518407" cy="6218388"/>
            <a:chOff x="313844" y="349466"/>
            <a:chExt cx="11518407" cy="6218388"/>
          </a:xfrm>
        </p:grpSpPr>
        <p:sp>
          <p:nvSpPr>
            <p:cNvPr id="246" name="Google Shape;246;p13"/>
            <p:cNvSpPr/>
            <p:nvPr/>
          </p:nvSpPr>
          <p:spPr>
            <a:xfrm>
              <a:off x="11786532" y="360726"/>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3"/>
            <p:cNvSpPr/>
            <p:nvPr/>
          </p:nvSpPr>
          <p:spPr>
            <a:xfrm rot="5400000">
              <a:off x="11275944" y="-161122"/>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3"/>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3"/>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1" name="Google Shape;251;p1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55A11"/>
                </a:solidFill>
                <a:latin typeface="Calibri"/>
                <a:ea typeface="Calibri"/>
                <a:cs typeface="Calibri"/>
                <a:sym typeface="Calibri"/>
              </a:rPr>
              <a:t>THANK YOU</a:t>
            </a:r>
            <a:endParaRPr/>
          </a:p>
        </p:txBody>
      </p:sp>
      <p:sp>
        <p:nvSpPr>
          <p:cNvPr id="252" name="Google Shape;252;p13"/>
          <p:cNvSpPr/>
          <p:nvPr/>
        </p:nvSpPr>
        <p:spPr>
          <a:xfrm>
            <a:off x="5448168" y="312824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253" name="Google Shape;253;p13"/>
          <p:cNvSpPr/>
          <p:nvPr/>
        </p:nvSpPr>
        <p:spPr>
          <a:xfrm>
            <a:off x="5448168" y="3525847"/>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Department of Computer Science and Engineering</a:t>
            </a:r>
            <a:endParaRPr sz="2400">
              <a:solidFill>
                <a:schemeClr val="dk1"/>
              </a:solidFill>
              <a:latin typeface="Calibri"/>
              <a:ea typeface="Calibri"/>
              <a:cs typeface="Calibri"/>
              <a:sym typeface="Calibri"/>
            </a:endParaRPr>
          </a:p>
        </p:txBody>
      </p:sp>
      <p:pic>
        <p:nvPicPr>
          <p:cNvPr id="2" name="object 6">
            <a:extLst>
              <a:ext uri="{FF2B5EF4-FFF2-40B4-BE49-F238E27FC236}">
                <a16:creationId xmlns:a16="http://schemas.microsoft.com/office/drawing/2014/main" id="{D29E76D0-CDE8-F5BA-3D8C-AB066B65190A}"/>
              </a:ext>
            </a:extLst>
          </p:cNvPr>
          <p:cNvPicPr/>
          <p:nvPr/>
        </p:nvPicPr>
        <p:blipFill>
          <a:blip r:embed="rId3" cstate="print"/>
          <a:stretch>
            <a:fillRect/>
          </a:stretch>
        </p:blipFill>
        <p:spPr>
          <a:xfrm>
            <a:off x="2131787" y="1630242"/>
            <a:ext cx="1942934" cy="3597515"/>
          </a:xfrm>
          <a:prstGeom prst="rect">
            <a:avLst/>
          </a:prstGeom>
        </p:spPr>
      </p:pic>
    </p:spTree>
    <p:extLst>
      <p:ext uri="{BB962C8B-B14F-4D97-AF65-F5344CB8AC3E}">
        <p14:creationId xmlns:p14="http://schemas.microsoft.com/office/powerpoint/2010/main" val="3359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Centrality recap :  how do you interpret ?</a:t>
            </a:r>
            <a:endParaRPr dirty="0"/>
          </a:p>
        </p:txBody>
      </p:sp>
      <p:cxnSp>
        <p:nvCxnSpPr>
          <p:cNvPr id="122" name="Google Shape;122;p3"/>
          <p:cNvCxnSpPr/>
          <p:nvPr/>
        </p:nvCxnSpPr>
        <p:spPr>
          <a:xfrm>
            <a:off x="296492" y="1214645"/>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9" name="Text Box 2">
            <a:extLst>
              <a:ext uri="{FF2B5EF4-FFF2-40B4-BE49-F238E27FC236}">
                <a16:creationId xmlns:a16="http://schemas.microsoft.com/office/drawing/2014/main" id="{954854F2-D47E-4C75-955B-D530857BFE53}"/>
              </a:ext>
            </a:extLst>
          </p:cNvPr>
          <p:cNvSpPr txBox="1">
            <a:spLocks noChangeArrowheads="1"/>
          </p:cNvSpPr>
          <p:nvPr/>
        </p:nvSpPr>
        <p:spPr bwMode="auto">
          <a:xfrm>
            <a:off x="204275" y="1301272"/>
            <a:ext cx="108599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Times New Roman" panose="02020603050405020304" pitchFamily="18" charset="0"/>
              </a:defRPr>
            </a:lvl1pPr>
            <a:lvl2pPr>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lvl="1" eaLnBrk="1" hangingPunct="1">
              <a:buFontTx/>
              <a:buChar char="•"/>
            </a:pPr>
            <a:r>
              <a:rPr lang="en-US" altLang="en-US" b="1" baseline="0" dirty="0">
                <a:latin typeface="Calibri" panose="020F0502020204030204" pitchFamily="34" charset="0"/>
                <a:ea typeface="Calibri" panose="020F0502020204030204" pitchFamily="34" charset="0"/>
                <a:cs typeface="Calibri" panose="020F0502020204030204" pitchFamily="34" charset="0"/>
              </a:rPr>
              <a:t> Generally, the 3 centrality types( degree, betweenness and closeness) will be positively correlated</a:t>
            </a:r>
          </a:p>
          <a:p>
            <a:pPr lvl="1" eaLnBrk="1" hangingPunct="1">
              <a:buFontTx/>
              <a:buChar char="•"/>
            </a:pPr>
            <a:r>
              <a:rPr lang="en-US" altLang="en-US" b="1" baseline="0" dirty="0">
                <a:latin typeface="Calibri" panose="020F0502020204030204" pitchFamily="34" charset="0"/>
                <a:ea typeface="Calibri" panose="020F0502020204030204" pitchFamily="34" charset="0"/>
                <a:cs typeface="Calibri" panose="020F0502020204030204" pitchFamily="34" charset="0"/>
              </a:rPr>
              <a:t> When they are not, it probably tells you something interesting about the network.</a:t>
            </a:r>
          </a:p>
        </p:txBody>
      </p:sp>
      <p:grpSp>
        <p:nvGrpSpPr>
          <p:cNvPr id="10" name="Group 3">
            <a:extLst>
              <a:ext uri="{FF2B5EF4-FFF2-40B4-BE49-F238E27FC236}">
                <a16:creationId xmlns:a16="http://schemas.microsoft.com/office/drawing/2014/main" id="{13AA2650-F732-44D4-9957-7E9CC0013C0D}"/>
              </a:ext>
            </a:extLst>
          </p:cNvPr>
          <p:cNvGrpSpPr>
            <a:grpSpLocks/>
          </p:cNvGrpSpPr>
          <p:nvPr/>
        </p:nvGrpSpPr>
        <p:grpSpPr bwMode="auto">
          <a:xfrm>
            <a:off x="218626" y="2549989"/>
            <a:ext cx="11694160" cy="3485417"/>
            <a:chOff x="-3" y="-3"/>
            <a:chExt cx="3894" cy="2502"/>
          </a:xfrm>
        </p:grpSpPr>
        <p:grpSp>
          <p:nvGrpSpPr>
            <p:cNvPr id="11" name="Group 4">
              <a:extLst>
                <a:ext uri="{FF2B5EF4-FFF2-40B4-BE49-F238E27FC236}">
                  <a16:creationId xmlns:a16="http://schemas.microsoft.com/office/drawing/2014/main" id="{041DC4C5-BB2A-44A2-8A33-7B10D248B297}"/>
                </a:ext>
              </a:extLst>
            </p:cNvPr>
            <p:cNvGrpSpPr>
              <a:grpSpLocks/>
            </p:cNvGrpSpPr>
            <p:nvPr/>
          </p:nvGrpSpPr>
          <p:grpSpPr bwMode="auto">
            <a:xfrm>
              <a:off x="0" y="0"/>
              <a:ext cx="3888" cy="2496"/>
              <a:chOff x="0" y="0"/>
              <a:chExt cx="3888" cy="2496"/>
            </a:xfrm>
          </p:grpSpPr>
          <p:grpSp>
            <p:nvGrpSpPr>
              <p:cNvPr id="13" name="Group 5">
                <a:extLst>
                  <a:ext uri="{FF2B5EF4-FFF2-40B4-BE49-F238E27FC236}">
                    <a16:creationId xmlns:a16="http://schemas.microsoft.com/office/drawing/2014/main" id="{19FCD9FB-40FC-4F20-83C7-0F8CC34FA370}"/>
                  </a:ext>
                </a:extLst>
              </p:cNvPr>
              <p:cNvGrpSpPr>
                <a:grpSpLocks/>
              </p:cNvGrpSpPr>
              <p:nvPr/>
            </p:nvGrpSpPr>
            <p:grpSpPr bwMode="auto">
              <a:xfrm>
                <a:off x="0" y="0"/>
                <a:ext cx="972" cy="384"/>
                <a:chOff x="0" y="0"/>
                <a:chExt cx="972" cy="384"/>
              </a:xfrm>
            </p:grpSpPr>
            <p:sp>
              <p:nvSpPr>
                <p:cNvPr id="59" name="Rectangle 6">
                  <a:extLst>
                    <a:ext uri="{FF2B5EF4-FFF2-40B4-BE49-F238E27FC236}">
                      <a16:creationId xmlns:a16="http://schemas.microsoft.com/office/drawing/2014/main" id="{22AAFF38-010F-4FAE-9B3A-71C664A032D6}"/>
                    </a:ext>
                  </a:extLst>
                </p:cNvPr>
                <p:cNvSpPr>
                  <a:spLocks noChangeArrowheads="1"/>
                </p:cNvSpPr>
                <p:nvPr/>
              </p:nvSpPr>
              <p:spPr bwMode="auto">
                <a:xfrm>
                  <a:off x="43"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baseline="0">
                      <a:cs typeface="Times New Roman" panose="02020603050405020304" pitchFamily="18" charset="0"/>
                    </a:rPr>
                    <a:t> </a:t>
                  </a:r>
                </a:p>
                <a:p>
                  <a:endParaRPr lang="en-US" altLang="en-US" sz="2800" baseline="0">
                    <a:cs typeface="Arial" panose="020B0604020202020204" pitchFamily="34" charset="0"/>
                  </a:endParaRPr>
                </a:p>
              </p:txBody>
            </p:sp>
            <p:sp>
              <p:nvSpPr>
                <p:cNvPr id="60" name="Rectangle 7">
                  <a:extLst>
                    <a:ext uri="{FF2B5EF4-FFF2-40B4-BE49-F238E27FC236}">
                      <a16:creationId xmlns:a16="http://schemas.microsoft.com/office/drawing/2014/main" id="{65A6BDD7-42E5-432B-896B-BA40C6937CB5}"/>
                    </a:ext>
                  </a:extLst>
                </p:cNvPr>
                <p:cNvSpPr>
                  <a:spLocks noChangeArrowheads="1"/>
                </p:cNvSpPr>
                <p:nvPr/>
              </p:nvSpPr>
              <p:spPr bwMode="auto">
                <a:xfrm>
                  <a:off x="0"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14" name="Group 8">
                <a:extLst>
                  <a:ext uri="{FF2B5EF4-FFF2-40B4-BE49-F238E27FC236}">
                    <a16:creationId xmlns:a16="http://schemas.microsoft.com/office/drawing/2014/main" id="{4B7E01E7-2484-4400-ADF1-857E10970546}"/>
                  </a:ext>
                </a:extLst>
              </p:cNvPr>
              <p:cNvGrpSpPr>
                <a:grpSpLocks/>
              </p:cNvGrpSpPr>
              <p:nvPr/>
            </p:nvGrpSpPr>
            <p:grpSpPr bwMode="auto">
              <a:xfrm>
                <a:off x="972" y="0"/>
                <a:ext cx="972" cy="384"/>
                <a:chOff x="972" y="0"/>
                <a:chExt cx="972" cy="384"/>
              </a:xfrm>
            </p:grpSpPr>
            <p:sp>
              <p:nvSpPr>
                <p:cNvPr id="57" name="Rectangle 9">
                  <a:extLst>
                    <a:ext uri="{FF2B5EF4-FFF2-40B4-BE49-F238E27FC236}">
                      <a16:creationId xmlns:a16="http://schemas.microsoft.com/office/drawing/2014/main" id="{BD5A03BD-AEBD-47F8-8AE4-7936FDA14653}"/>
                    </a:ext>
                  </a:extLst>
                </p:cNvPr>
                <p:cNvSpPr>
                  <a:spLocks noChangeArrowheads="1"/>
                </p:cNvSpPr>
                <p:nvPr/>
              </p:nvSpPr>
              <p:spPr bwMode="auto">
                <a:xfrm>
                  <a:off x="1015"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Low </a:t>
                  </a:r>
                </a:p>
                <a:p>
                  <a:pPr eaLnBrk="1" hangingPunct="1"/>
                  <a:r>
                    <a:rPr lang="en-US" altLang="en-US" sz="1600" b="1" baseline="0" dirty="0">
                      <a:cs typeface="Times New Roman" panose="02020603050405020304" pitchFamily="18" charset="0"/>
                    </a:rPr>
                    <a:t>Degree	</a:t>
                  </a:r>
                  <a:endParaRPr lang="en-US" altLang="en-US" sz="3600" b="1" baseline="0" dirty="0">
                    <a:cs typeface="Arial" panose="020B0604020202020204" pitchFamily="34" charset="0"/>
                  </a:endParaRPr>
                </a:p>
              </p:txBody>
            </p:sp>
            <p:sp>
              <p:nvSpPr>
                <p:cNvPr id="58" name="Rectangle 10">
                  <a:extLst>
                    <a:ext uri="{FF2B5EF4-FFF2-40B4-BE49-F238E27FC236}">
                      <a16:creationId xmlns:a16="http://schemas.microsoft.com/office/drawing/2014/main" id="{5EDC2234-D270-413F-9C02-B73A7FC4EB5B}"/>
                    </a:ext>
                  </a:extLst>
                </p:cNvPr>
                <p:cNvSpPr>
                  <a:spLocks noChangeArrowheads="1"/>
                </p:cNvSpPr>
                <p:nvPr/>
              </p:nvSpPr>
              <p:spPr bwMode="auto">
                <a:xfrm>
                  <a:off x="972"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15" name="Group 11">
                <a:extLst>
                  <a:ext uri="{FF2B5EF4-FFF2-40B4-BE49-F238E27FC236}">
                    <a16:creationId xmlns:a16="http://schemas.microsoft.com/office/drawing/2014/main" id="{EF298104-99BE-42C5-A4EF-DAA6DC551874}"/>
                  </a:ext>
                </a:extLst>
              </p:cNvPr>
              <p:cNvGrpSpPr>
                <a:grpSpLocks/>
              </p:cNvGrpSpPr>
              <p:nvPr/>
            </p:nvGrpSpPr>
            <p:grpSpPr bwMode="auto">
              <a:xfrm>
                <a:off x="1944" y="0"/>
                <a:ext cx="972" cy="384"/>
                <a:chOff x="1944" y="0"/>
                <a:chExt cx="972" cy="384"/>
              </a:xfrm>
            </p:grpSpPr>
            <p:sp>
              <p:nvSpPr>
                <p:cNvPr id="55" name="Rectangle 12">
                  <a:extLst>
                    <a:ext uri="{FF2B5EF4-FFF2-40B4-BE49-F238E27FC236}">
                      <a16:creationId xmlns:a16="http://schemas.microsoft.com/office/drawing/2014/main" id="{93032AA2-BB6A-4D24-B9DC-05EF85F73A66}"/>
                    </a:ext>
                  </a:extLst>
                </p:cNvPr>
                <p:cNvSpPr>
                  <a:spLocks noChangeArrowheads="1"/>
                </p:cNvSpPr>
                <p:nvPr/>
              </p:nvSpPr>
              <p:spPr bwMode="auto">
                <a:xfrm>
                  <a:off x="1987"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Low </a:t>
                  </a:r>
                </a:p>
                <a:p>
                  <a:pPr eaLnBrk="1" hangingPunct="1"/>
                  <a:r>
                    <a:rPr lang="en-US" altLang="en-US" sz="1600" b="1" baseline="0" dirty="0">
                      <a:cs typeface="Times New Roman" panose="02020603050405020304" pitchFamily="18" charset="0"/>
                    </a:rPr>
                    <a:t>Closeness</a:t>
                  </a:r>
                  <a:endParaRPr lang="en-US" altLang="en-US" sz="3600" b="1" baseline="0" dirty="0">
                    <a:cs typeface="Arial" panose="020B0604020202020204" pitchFamily="34" charset="0"/>
                  </a:endParaRPr>
                </a:p>
              </p:txBody>
            </p:sp>
            <p:sp>
              <p:nvSpPr>
                <p:cNvPr id="56" name="Rectangle 13">
                  <a:extLst>
                    <a:ext uri="{FF2B5EF4-FFF2-40B4-BE49-F238E27FC236}">
                      <a16:creationId xmlns:a16="http://schemas.microsoft.com/office/drawing/2014/main" id="{18BA406E-F2DA-43CE-AAAA-04C9103306B7}"/>
                    </a:ext>
                  </a:extLst>
                </p:cNvPr>
                <p:cNvSpPr>
                  <a:spLocks noChangeArrowheads="1"/>
                </p:cNvSpPr>
                <p:nvPr/>
              </p:nvSpPr>
              <p:spPr bwMode="auto">
                <a:xfrm>
                  <a:off x="1944"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16" name="Group 14">
                <a:extLst>
                  <a:ext uri="{FF2B5EF4-FFF2-40B4-BE49-F238E27FC236}">
                    <a16:creationId xmlns:a16="http://schemas.microsoft.com/office/drawing/2014/main" id="{A3FCFE21-EEEC-4A49-8697-96F89CC7644F}"/>
                  </a:ext>
                </a:extLst>
              </p:cNvPr>
              <p:cNvGrpSpPr>
                <a:grpSpLocks/>
              </p:cNvGrpSpPr>
              <p:nvPr/>
            </p:nvGrpSpPr>
            <p:grpSpPr bwMode="auto">
              <a:xfrm>
                <a:off x="2916" y="0"/>
                <a:ext cx="972" cy="384"/>
                <a:chOff x="2916" y="0"/>
                <a:chExt cx="972" cy="384"/>
              </a:xfrm>
            </p:grpSpPr>
            <p:sp>
              <p:nvSpPr>
                <p:cNvPr id="53" name="Rectangle 15">
                  <a:extLst>
                    <a:ext uri="{FF2B5EF4-FFF2-40B4-BE49-F238E27FC236}">
                      <a16:creationId xmlns:a16="http://schemas.microsoft.com/office/drawing/2014/main" id="{42BD15AD-492F-40AB-8E4B-4173B6BA7586}"/>
                    </a:ext>
                  </a:extLst>
                </p:cNvPr>
                <p:cNvSpPr>
                  <a:spLocks noChangeArrowheads="1"/>
                </p:cNvSpPr>
                <p:nvPr/>
              </p:nvSpPr>
              <p:spPr bwMode="auto">
                <a:xfrm>
                  <a:off x="2959"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Low</a:t>
                  </a:r>
                </a:p>
                <a:p>
                  <a:pPr eaLnBrk="1" hangingPunct="1"/>
                  <a:r>
                    <a:rPr lang="en-US" altLang="en-US" sz="1600" b="1" baseline="0" dirty="0">
                      <a:cs typeface="Times New Roman" panose="02020603050405020304" pitchFamily="18" charset="0"/>
                    </a:rPr>
                    <a:t> Betweenness</a:t>
                  </a:r>
                  <a:endParaRPr lang="en-US" altLang="en-US" sz="3600" b="1" baseline="0" dirty="0">
                    <a:cs typeface="Arial" panose="020B0604020202020204" pitchFamily="34" charset="0"/>
                  </a:endParaRPr>
                </a:p>
              </p:txBody>
            </p:sp>
            <p:sp>
              <p:nvSpPr>
                <p:cNvPr id="54" name="Rectangle 16">
                  <a:extLst>
                    <a:ext uri="{FF2B5EF4-FFF2-40B4-BE49-F238E27FC236}">
                      <a16:creationId xmlns:a16="http://schemas.microsoft.com/office/drawing/2014/main" id="{2B202271-4C18-4222-8E11-2124AFD367F4}"/>
                    </a:ext>
                  </a:extLst>
                </p:cNvPr>
                <p:cNvSpPr>
                  <a:spLocks noChangeArrowheads="1"/>
                </p:cNvSpPr>
                <p:nvPr/>
              </p:nvSpPr>
              <p:spPr bwMode="auto">
                <a:xfrm>
                  <a:off x="2916"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17" name="Group 17">
                <a:extLst>
                  <a:ext uri="{FF2B5EF4-FFF2-40B4-BE49-F238E27FC236}">
                    <a16:creationId xmlns:a16="http://schemas.microsoft.com/office/drawing/2014/main" id="{1E691F95-613B-4B5D-9308-5EE642CCEAFA}"/>
                  </a:ext>
                </a:extLst>
              </p:cNvPr>
              <p:cNvGrpSpPr>
                <a:grpSpLocks/>
              </p:cNvGrpSpPr>
              <p:nvPr/>
            </p:nvGrpSpPr>
            <p:grpSpPr bwMode="auto">
              <a:xfrm>
                <a:off x="0" y="384"/>
                <a:ext cx="972" cy="672"/>
                <a:chOff x="0" y="384"/>
                <a:chExt cx="972" cy="672"/>
              </a:xfrm>
            </p:grpSpPr>
            <p:sp>
              <p:nvSpPr>
                <p:cNvPr id="51" name="Rectangle 18">
                  <a:extLst>
                    <a:ext uri="{FF2B5EF4-FFF2-40B4-BE49-F238E27FC236}">
                      <a16:creationId xmlns:a16="http://schemas.microsoft.com/office/drawing/2014/main" id="{74506C9F-1617-4A49-A750-2020AAFFC5EF}"/>
                    </a:ext>
                  </a:extLst>
                </p:cNvPr>
                <p:cNvSpPr>
                  <a:spLocks noChangeArrowheads="1"/>
                </p:cNvSpPr>
                <p:nvPr/>
              </p:nvSpPr>
              <p:spPr bwMode="auto">
                <a:xfrm>
                  <a:off x="43"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High Degree</a:t>
                  </a:r>
                </a:p>
                <a:p>
                  <a:endParaRPr lang="en-US" altLang="en-US" sz="3600" baseline="0" dirty="0">
                    <a:cs typeface="Arial" panose="020B0604020202020204" pitchFamily="34" charset="0"/>
                  </a:endParaRPr>
                </a:p>
              </p:txBody>
            </p:sp>
            <p:sp>
              <p:nvSpPr>
                <p:cNvPr id="52" name="Rectangle 19">
                  <a:extLst>
                    <a:ext uri="{FF2B5EF4-FFF2-40B4-BE49-F238E27FC236}">
                      <a16:creationId xmlns:a16="http://schemas.microsoft.com/office/drawing/2014/main" id="{FDF6EDD2-D538-46E6-B087-32E7C010F8DE}"/>
                    </a:ext>
                  </a:extLst>
                </p:cNvPr>
                <p:cNvSpPr>
                  <a:spLocks noChangeArrowheads="1"/>
                </p:cNvSpPr>
                <p:nvPr/>
              </p:nvSpPr>
              <p:spPr bwMode="auto">
                <a:xfrm>
                  <a:off x="0"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18" name="Group 20">
                <a:extLst>
                  <a:ext uri="{FF2B5EF4-FFF2-40B4-BE49-F238E27FC236}">
                    <a16:creationId xmlns:a16="http://schemas.microsoft.com/office/drawing/2014/main" id="{01B54A03-6734-4224-828A-B71BD65EBF46}"/>
                  </a:ext>
                </a:extLst>
              </p:cNvPr>
              <p:cNvGrpSpPr>
                <a:grpSpLocks/>
              </p:cNvGrpSpPr>
              <p:nvPr/>
            </p:nvGrpSpPr>
            <p:grpSpPr bwMode="auto">
              <a:xfrm>
                <a:off x="972" y="384"/>
                <a:ext cx="972" cy="672"/>
                <a:chOff x="972" y="384"/>
                <a:chExt cx="972" cy="672"/>
              </a:xfrm>
            </p:grpSpPr>
            <p:sp>
              <p:nvSpPr>
                <p:cNvPr id="49" name="Rectangle 21">
                  <a:extLst>
                    <a:ext uri="{FF2B5EF4-FFF2-40B4-BE49-F238E27FC236}">
                      <a16:creationId xmlns:a16="http://schemas.microsoft.com/office/drawing/2014/main" id="{698E8F67-F778-4938-A916-649FFEDBEE48}"/>
                    </a:ext>
                  </a:extLst>
                </p:cNvPr>
                <p:cNvSpPr>
                  <a:spLocks noChangeArrowheads="1"/>
                </p:cNvSpPr>
                <p:nvPr/>
              </p:nvSpPr>
              <p:spPr bwMode="auto">
                <a:xfrm>
                  <a:off x="1015"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baseline="0">
                      <a:cs typeface="Times New Roman" panose="02020603050405020304" pitchFamily="18" charset="0"/>
                    </a:rPr>
                    <a:t> </a:t>
                  </a:r>
                </a:p>
                <a:p>
                  <a:endParaRPr lang="en-US" altLang="en-US" sz="2800" baseline="0">
                    <a:cs typeface="Arial" panose="020B0604020202020204" pitchFamily="34" charset="0"/>
                  </a:endParaRPr>
                </a:p>
              </p:txBody>
            </p:sp>
            <p:sp>
              <p:nvSpPr>
                <p:cNvPr id="50" name="Rectangle 22">
                  <a:extLst>
                    <a:ext uri="{FF2B5EF4-FFF2-40B4-BE49-F238E27FC236}">
                      <a16:creationId xmlns:a16="http://schemas.microsoft.com/office/drawing/2014/main" id="{A8258081-7979-4961-B6BB-E1C4A17DEDB1}"/>
                    </a:ext>
                  </a:extLst>
                </p:cNvPr>
                <p:cNvSpPr>
                  <a:spLocks noChangeArrowheads="1"/>
                </p:cNvSpPr>
                <p:nvPr/>
              </p:nvSpPr>
              <p:spPr bwMode="auto">
                <a:xfrm>
                  <a:off x="972"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dirty="0"/>
                </a:p>
              </p:txBody>
            </p:sp>
          </p:grpSp>
          <p:grpSp>
            <p:nvGrpSpPr>
              <p:cNvPr id="19" name="Group 23">
                <a:extLst>
                  <a:ext uri="{FF2B5EF4-FFF2-40B4-BE49-F238E27FC236}">
                    <a16:creationId xmlns:a16="http://schemas.microsoft.com/office/drawing/2014/main" id="{A49E3F3F-58FB-46DF-B794-5E3BD0E30DEB}"/>
                  </a:ext>
                </a:extLst>
              </p:cNvPr>
              <p:cNvGrpSpPr>
                <a:grpSpLocks/>
              </p:cNvGrpSpPr>
              <p:nvPr/>
            </p:nvGrpSpPr>
            <p:grpSpPr bwMode="auto">
              <a:xfrm>
                <a:off x="1944" y="384"/>
                <a:ext cx="972" cy="672"/>
                <a:chOff x="1944" y="384"/>
                <a:chExt cx="972" cy="672"/>
              </a:xfrm>
            </p:grpSpPr>
            <p:sp>
              <p:nvSpPr>
                <p:cNvPr id="47" name="Rectangle 24">
                  <a:extLst>
                    <a:ext uri="{FF2B5EF4-FFF2-40B4-BE49-F238E27FC236}">
                      <a16:creationId xmlns:a16="http://schemas.microsoft.com/office/drawing/2014/main" id="{275FB751-E7BB-42B7-9C75-F62B1764F089}"/>
                    </a:ext>
                  </a:extLst>
                </p:cNvPr>
                <p:cNvSpPr>
                  <a:spLocks noChangeArrowheads="1"/>
                </p:cNvSpPr>
                <p:nvPr/>
              </p:nvSpPr>
              <p:spPr bwMode="auto">
                <a:xfrm>
                  <a:off x="1987"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aseline="0" dirty="0">
                      <a:cs typeface="Times New Roman" panose="02020603050405020304" pitchFamily="18" charset="0"/>
                    </a:rPr>
                    <a:t>Embedded in cluster that is </a:t>
                  </a:r>
                  <a:r>
                    <a:rPr lang="en-US" altLang="en-US" sz="1400" b="1" baseline="0" dirty="0">
                      <a:cs typeface="Times New Roman" panose="02020603050405020304" pitchFamily="18" charset="0"/>
                    </a:rPr>
                    <a:t>far from the rest </a:t>
                  </a:r>
                  <a:r>
                    <a:rPr lang="en-US" altLang="en-US" sz="1400" baseline="0" dirty="0">
                      <a:cs typeface="Times New Roman" panose="02020603050405020304" pitchFamily="18" charset="0"/>
                    </a:rPr>
                    <a:t>of the network</a:t>
                  </a:r>
                </a:p>
                <a:p>
                  <a:endParaRPr lang="en-US" altLang="en-US" sz="3200" baseline="0" dirty="0">
                    <a:cs typeface="Arial" panose="020B0604020202020204" pitchFamily="34" charset="0"/>
                  </a:endParaRPr>
                </a:p>
              </p:txBody>
            </p:sp>
            <p:sp>
              <p:nvSpPr>
                <p:cNvPr id="48" name="Rectangle 25">
                  <a:extLst>
                    <a:ext uri="{FF2B5EF4-FFF2-40B4-BE49-F238E27FC236}">
                      <a16:creationId xmlns:a16="http://schemas.microsoft.com/office/drawing/2014/main" id="{893AC47F-4D10-4307-99ED-C1EEF1404C8D}"/>
                    </a:ext>
                  </a:extLst>
                </p:cNvPr>
                <p:cNvSpPr>
                  <a:spLocks noChangeArrowheads="1"/>
                </p:cNvSpPr>
                <p:nvPr/>
              </p:nvSpPr>
              <p:spPr bwMode="auto">
                <a:xfrm>
                  <a:off x="1944"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dirty="0"/>
                </a:p>
              </p:txBody>
            </p:sp>
          </p:grpSp>
          <p:grpSp>
            <p:nvGrpSpPr>
              <p:cNvPr id="20" name="Group 26">
                <a:extLst>
                  <a:ext uri="{FF2B5EF4-FFF2-40B4-BE49-F238E27FC236}">
                    <a16:creationId xmlns:a16="http://schemas.microsoft.com/office/drawing/2014/main" id="{92BBD2EA-E81F-4303-9294-F13E9056AF87}"/>
                  </a:ext>
                </a:extLst>
              </p:cNvPr>
              <p:cNvGrpSpPr>
                <a:grpSpLocks/>
              </p:cNvGrpSpPr>
              <p:nvPr/>
            </p:nvGrpSpPr>
            <p:grpSpPr bwMode="auto">
              <a:xfrm>
                <a:off x="2916" y="384"/>
                <a:ext cx="972" cy="672"/>
                <a:chOff x="2916" y="384"/>
                <a:chExt cx="972" cy="672"/>
              </a:xfrm>
            </p:grpSpPr>
            <p:sp>
              <p:nvSpPr>
                <p:cNvPr id="45" name="Rectangle 27">
                  <a:extLst>
                    <a:ext uri="{FF2B5EF4-FFF2-40B4-BE49-F238E27FC236}">
                      <a16:creationId xmlns:a16="http://schemas.microsoft.com/office/drawing/2014/main" id="{925F98CC-38C9-4086-90E3-F5A979CBD853}"/>
                    </a:ext>
                  </a:extLst>
                </p:cNvPr>
                <p:cNvSpPr>
                  <a:spLocks noChangeArrowheads="1"/>
                </p:cNvSpPr>
                <p:nvPr/>
              </p:nvSpPr>
              <p:spPr bwMode="auto">
                <a:xfrm>
                  <a:off x="2959"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1" baseline="0" dirty="0">
                      <a:cs typeface="Times New Roman" panose="02020603050405020304" pitchFamily="18" charset="0"/>
                    </a:rPr>
                    <a:t>Ego's connections are redundant </a:t>
                  </a:r>
                  <a:r>
                    <a:rPr lang="en-US" altLang="en-US" sz="1400" baseline="0" dirty="0">
                      <a:cs typeface="Times New Roman" panose="02020603050405020304" pitchFamily="18" charset="0"/>
                    </a:rPr>
                    <a:t>- communication bypasses him/her</a:t>
                  </a:r>
                </a:p>
                <a:p>
                  <a:endParaRPr lang="en-US" altLang="en-US" sz="3200" baseline="0" dirty="0">
                    <a:cs typeface="Arial" panose="020B0604020202020204" pitchFamily="34" charset="0"/>
                  </a:endParaRPr>
                </a:p>
              </p:txBody>
            </p:sp>
            <p:sp>
              <p:nvSpPr>
                <p:cNvPr id="46" name="Rectangle 28">
                  <a:extLst>
                    <a:ext uri="{FF2B5EF4-FFF2-40B4-BE49-F238E27FC236}">
                      <a16:creationId xmlns:a16="http://schemas.microsoft.com/office/drawing/2014/main" id="{D61CBCF3-D65E-44BF-AF2B-168D4CB8758C}"/>
                    </a:ext>
                  </a:extLst>
                </p:cNvPr>
                <p:cNvSpPr>
                  <a:spLocks noChangeArrowheads="1"/>
                </p:cNvSpPr>
                <p:nvPr/>
              </p:nvSpPr>
              <p:spPr bwMode="auto">
                <a:xfrm>
                  <a:off x="2916"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1" name="Group 29">
                <a:extLst>
                  <a:ext uri="{FF2B5EF4-FFF2-40B4-BE49-F238E27FC236}">
                    <a16:creationId xmlns:a16="http://schemas.microsoft.com/office/drawing/2014/main" id="{08D36B88-9B9F-413F-9F51-545F25E38C41}"/>
                  </a:ext>
                </a:extLst>
              </p:cNvPr>
              <p:cNvGrpSpPr>
                <a:grpSpLocks/>
              </p:cNvGrpSpPr>
              <p:nvPr/>
            </p:nvGrpSpPr>
            <p:grpSpPr bwMode="auto">
              <a:xfrm>
                <a:off x="0" y="1056"/>
                <a:ext cx="972" cy="672"/>
                <a:chOff x="0" y="1056"/>
                <a:chExt cx="972" cy="672"/>
              </a:xfrm>
            </p:grpSpPr>
            <p:sp>
              <p:nvSpPr>
                <p:cNvPr id="43" name="Rectangle 30">
                  <a:extLst>
                    <a:ext uri="{FF2B5EF4-FFF2-40B4-BE49-F238E27FC236}">
                      <a16:creationId xmlns:a16="http://schemas.microsoft.com/office/drawing/2014/main" id="{65E6BE83-DA06-44F7-B197-34300545340B}"/>
                    </a:ext>
                  </a:extLst>
                </p:cNvPr>
                <p:cNvSpPr>
                  <a:spLocks noChangeArrowheads="1"/>
                </p:cNvSpPr>
                <p:nvPr/>
              </p:nvSpPr>
              <p:spPr bwMode="auto">
                <a:xfrm>
                  <a:off x="43"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High Closeness</a:t>
                  </a:r>
                </a:p>
                <a:p>
                  <a:endParaRPr lang="en-US" altLang="en-US" sz="3600" baseline="0" dirty="0">
                    <a:cs typeface="Arial" panose="020B0604020202020204" pitchFamily="34" charset="0"/>
                  </a:endParaRPr>
                </a:p>
              </p:txBody>
            </p:sp>
            <p:sp>
              <p:nvSpPr>
                <p:cNvPr id="44" name="Rectangle 31">
                  <a:extLst>
                    <a:ext uri="{FF2B5EF4-FFF2-40B4-BE49-F238E27FC236}">
                      <a16:creationId xmlns:a16="http://schemas.microsoft.com/office/drawing/2014/main" id="{EB4C29E4-A37E-4FEB-A8C2-C9C9DEA3B356}"/>
                    </a:ext>
                  </a:extLst>
                </p:cNvPr>
                <p:cNvSpPr>
                  <a:spLocks noChangeArrowheads="1"/>
                </p:cNvSpPr>
                <p:nvPr/>
              </p:nvSpPr>
              <p:spPr bwMode="auto">
                <a:xfrm>
                  <a:off x="0"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2" name="Group 32">
                <a:extLst>
                  <a:ext uri="{FF2B5EF4-FFF2-40B4-BE49-F238E27FC236}">
                    <a16:creationId xmlns:a16="http://schemas.microsoft.com/office/drawing/2014/main" id="{84875813-0A15-400B-BD4F-E95600E08BE0}"/>
                  </a:ext>
                </a:extLst>
              </p:cNvPr>
              <p:cNvGrpSpPr>
                <a:grpSpLocks/>
              </p:cNvGrpSpPr>
              <p:nvPr/>
            </p:nvGrpSpPr>
            <p:grpSpPr bwMode="auto">
              <a:xfrm>
                <a:off x="972" y="1056"/>
                <a:ext cx="972" cy="672"/>
                <a:chOff x="972" y="1056"/>
                <a:chExt cx="972" cy="672"/>
              </a:xfrm>
            </p:grpSpPr>
            <p:sp>
              <p:nvSpPr>
                <p:cNvPr id="41" name="Rectangle 33">
                  <a:extLst>
                    <a:ext uri="{FF2B5EF4-FFF2-40B4-BE49-F238E27FC236}">
                      <a16:creationId xmlns:a16="http://schemas.microsoft.com/office/drawing/2014/main" id="{60D7D3B5-3CA0-493D-A92D-A12D467D6E31}"/>
                    </a:ext>
                  </a:extLst>
                </p:cNvPr>
                <p:cNvSpPr>
                  <a:spLocks noChangeArrowheads="1"/>
                </p:cNvSpPr>
                <p:nvPr/>
              </p:nvSpPr>
              <p:spPr bwMode="auto">
                <a:xfrm>
                  <a:off x="1015"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aseline="0" dirty="0">
                      <a:cs typeface="Times New Roman" panose="02020603050405020304" pitchFamily="18" charset="0"/>
                    </a:rPr>
                    <a:t>Key player tied to  important/active alters who in turn provide connections </a:t>
                  </a:r>
                </a:p>
                <a:p>
                  <a:endParaRPr lang="en-US" altLang="en-US" sz="3200" baseline="0" dirty="0">
                    <a:cs typeface="Arial" panose="020B0604020202020204" pitchFamily="34" charset="0"/>
                  </a:endParaRPr>
                </a:p>
              </p:txBody>
            </p:sp>
            <p:sp>
              <p:nvSpPr>
                <p:cNvPr id="42" name="Rectangle 34">
                  <a:extLst>
                    <a:ext uri="{FF2B5EF4-FFF2-40B4-BE49-F238E27FC236}">
                      <a16:creationId xmlns:a16="http://schemas.microsoft.com/office/drawing/2014/main" id="{70612F58-A6BE-4331-B17E-8B075236EFCC}"/>
                    </a:ext>
                  </a:extLst>
                </p:cNvPr>
                <p:cNvSpPr>
                  <a:spLocks noChangeArrowheads="1"/>
                </p:cNvSpPr>
                <p:nvPr/>
              </p:nvSpPr>
              <p:spPr bwMode="auto">
                <a:xfrm>
                  <a:off x="972"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3" name="Group 35">
                <a:extLst>
                  <a:ext uri="{FF2B5EF4-FFF2-40B4-BE49-F238E27FC236}">
                    <a16:creationId xmlns:a16="http://schemas.microsoft.com/office/drawing/2014/main" id="{AAE5856A-FD05-4418-958B-EBF7F4B05DEA}"/>
                  </a:ext>
                </a:extLst>
              </p:cNvPr>
              <p:cNvGrpSpPr>
                <a:grpSpLocks/>
              </p:cNvGrpSpPr>
              <p:nvPr/>
            </p:nvGrpSpPr>
            <p:grpSpPr bwMode="auto">
              <a:xfrm>
                <a:off x="1944" y="1056"/>
                <a:ext cx="972" cy="672"/>
                <a:chOff x="1944" y="1056"/>
                <a:chExt cx="972" cy="672"/>
              </a:xfrm>
            </p:grpSpPr>
            <p:sp>
              <p:nvSpPr>
                <p:cNvPr id="39" name="Rectangle 36">
                  <a:extLst>
                    <a:ext uri="{FF2B5EF4-FFF2-40B4-BE49-F238E27FC236}">
                      <a16:creationId xmlns:a16="http://schemas.microsoft.com/office/drawing/2014/main" id="{4F538C32-00F8-4F26-B03F-2113E9D58F75}"/>
                    </a:ext>
                  </a:extLst>
                </p:cNvPr>
                <p:cNvSpPr>
                  <a:spLocks noChangeArrowheads="1"/>
                </p:cNvSpPr>
                <p:nvPr/>
              </p:nvSpPr>
              <p:spPr bwMode="auto">
                <a:xfrm>
                  <a:off x="1987"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baseline="0">
                      <a:cs typeface="Times New Roman" panose="02020603050405020304" pitchFamily="18" charset="0"/>
                    </a:rPr>
                    <a:t> </a:t>
                  </a:r>
                </a:p>
                <a:p>
                  <a:endParaRPr lang="en-US" altLang="en-US" sz="2800" baseline="0">
                    <a:cs typeface="Arial" panose="020B0604020202020204" pitchFamily="34" charset="0"/>
                  </a:endParaRPr>
                </a:p>
              </p:txBody>
            </p:sp>
            <p:sp>
              <p:nvSpPr>
                <p:cNvPr id="40" name="Rectangle 37">
                  <a:extLst>
                    <a:ext uri="{FF2B5EF4-FFF2-40B4-BE49-F238E27FC236}">
                      <a16:creationId xmlns:a16="http://schemas.microsoft.com/office/drawing/2014/main" id="{C5595DAE-A952-4848-ABF5-F6C6058819E4}"/>
                    </a:ext>
                  </a:extLst>
                </p:cNvPr>
                <p:cNvSpPr>
                  <a:spLocks noChangeArrowheads="1"/>
                </p:cNvSpPr>
                <p:nvPr/>
              </p:nvSpPr>
              <p:spPr bwMode="auto">
                <a:xfrm>
                  <a:off x="1944"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4" name="Group 38">
                <a:extLst>
                  <a:ext uri="{FF2B5EF4-FFF2-40B4-BE49-F238E27FC236}">
                    <a16:creationId xmlns:a16="http://schemas.microsoft.com/office/drawing/2014/main" id="{8987862C-4DE7-4652-B277-CC90623E4F0E}"/>
                  </a:ext>
                </a:extLst>
              </p:cNvPr>
              <p:cNvGrpSpPr>
                <a:grpSpLocks/>
              </p:cNvGrpSpPr>
              <p:nvPr/>
            </p:nvGrpSpPr>
            <p:grpSpPr bwMode="auto">
              <a:xfrm>
                <a:off x="2916" y="1056"/>
                <a:ext cx="972" cy="672"/>
                <a:chOff x="2916" y="1056"/>
                <a:chExt cx="972" cy="672"/>
              </a:xfrm>
            </p:grpSpPr>
            <p:sp>
              <p:nvSpPr>
                <p:cNvPr id="37" name="Rectangle 39">
                  <a:extLst>
                    <a:ext uri="{FF2B5EF4-FFF2-40B4-BE49-F238E27FC236}">
                      <a16:creationId xmlns:a16="http://schemas.microsoft.com/office/drawing/2014/main" id="{1E086A84-216D-43D6-87CC-FF4865F97F92}"/>
                    </a:ext>
                  </a:extLst>
                </p:cNvPr>
                <p:cNvSpPr>
                  <a:spLocks noChangeArrowheads="1"/>
                </p:cNvSpPr>
                <p:nvPr/>
              </p:nvSpPr>
              <p:spPr bwMode="auto">
                <a:xfrm>
                  <a:off x="2959"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aseline="0" dirty="0">
                      <a:cs typeface="Times New Roman" panose="02020603050405020304" pitchFamily="18" charset="0"/>
                    </a:rPr>
                    <a:t>Probably multiple paths in the network, ego is near many people, but so are many others</a:t>
                  </a:r>
                </a:p>
                <a:p>
                  <a:endParaRPr lang="en-US" altLang="en-US" sz="3200" baseline="0" dirty="0">
                    <a:cs typeface="Arial" panose="020B0604020202020204" pitchFamily="34" charset="0"/>
                  </a:endParaRPr>
                </a:p>
              </p:txBody>
            </p:sp>
            <p:sp>
              <p:nvSpPr>
                <p:cNvPr id="38" name="Rectangle 40">
                  <a:extLst>
                    <a:ext uri="{FF2B5EF4-FFF2-40B4-BE49-F238E27FC236}">
                      <a16:creationId xmlns:a16="http://schemas.microsoft.com/office/drawing/2014/main" id="{41D80893-D4A2-4309-A849-D389FF460E9D}"/>
                    </a:ext>
                  </a:extLst>
                </p:cNvPr>
                <p:cNvSpPr>
                  <a:spLocks noChangeArrowheads="1"/>
                </p:cNvSpPr>
                <p:nvPr/>
              </p:nvSpPr>
              <p:spPr bwMode="auto">
                <a:xfrm>
                  <a:off x="2916"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5" name="Group 41">
                <a:extLst>
                  <a:ext uri="{FF2B5EF4-FFF2-40B4-BE49-F238E27FC236}">
                    <a16:creationId xmlns:a16="http://schemas.microsoft.com/office/drawing/2014/main" id="{FEAA9AEC-7BBE-4D28-9C26-4298F75668B3}"/>
                  </a:ext>
                </a:extLst>
              </p:cNvPr>
              <p:cNvGrpSpPr>
                <a:grpSpLocks/>
              </p:cNvGrpSpPr>
              <p:nvPr/>
            </p:nvGrpSpPr>
            <p:grpSpPr bwMode="auto">
              <a:xfrm>
                <a:off x="0" y="1728"/>
                <a:ext cx="972" cy="768"/>
                <a:chOff x="0" y="1728"/>
                <a:chExt cx="972" cy="768"/>
              </a:xfrm>
            </p:grpSpPr>
            <p:sp>
              <p:nvSpPr>
                <p:cNvPr id="35" name="Rectangle 42">
                  <a:extLst>
                    <a:ext uri="{FF2B5EF4-FFF2-40B4-BE49-F238E27FC236}">
                      <a16:creationId xmlns:a16="http://schemas.microsoft.com/office/drawing/2014/main" id="{770A2DDD-A60C-4B0B-8340-518528DE4C0C}"/>
                    </a:ext>
                  </a:extLst>
                </p:cNvPr>
                <p:cNvSpPr>
                  <a:spLocks noChangeArrowheads="1"/>
                </p:cNvSpPr>
                <p:nvPr/>
              </p:nvSpPr>
              <p:spPr bwMode="auto">
                <a:xfrm>
                  <a:off x="43"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1" baseline="0" dirty="0">
                      <a:cs typeface="Times New Roman" panose="02020603050405020304" pitchFamily="18" charset="0"/>
                    </a:rPr>
                    <a:t>High Betweenness</a:t>
                  </a:r>
                </a:p>
                <a:p>
                  <a:endParaRPr lang="en-US" altLang="en-US" sz="3600" baseline="0" dirty="0">
                    <a:cs typeface="Arial" panose="020B0604020202020204" pitchFamily="34" charset="0"/>
                  </a:endParaRPr>
                </a:p>
              </p:txBody>
            </p:sp>
            <p:sp>
              <p:nvSpPr>
                <p:cNvPr id="36" name="Rectangle 43">
                  <a:extLst>
                    <a:ext uri="{FF2B5EF4-FFF2-40B4-BE49-F238E27FC236}">
                      <a16:creationId xmlns:a16="http://schemas.microsoft.com/office/drawing/2014/main" id="{9EB8D866-F8B7-4635-9CEB-B0691879CB7D}"/>
                    </a:ext>
                  </a:extLst>
                </p:cNvPr>
                <p:cNvSpPr>
                  <a:spLocks noChangeArrowheads="1"/>
                </p:cNvSpPr>
                <p:nvPr/>
              </p:nvSpPr>
              <p:spPr bwMode="auto">
                <a:xfrm>
                  <a:off x="0"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6" name="Group 44">
                <a:extLst>
                  <a:ext uri="{FF2B5EF4-FFF2-40B4-BE49-F238E27FC236}">
                    <a16:creationId xmlns:a16="http://schemas.microsoft.com/office/drawing/2014/main" id="{A23FC438-14AE-4BA0-9344-7C9B500A3EDD}"/>
                  </a:ext>
                </a:extLst>
              </p:cNvPr>
              <p:cNvGrpSpPr>
                <a:grpSpLocks/>
              </p:cNvGrpSpPr>
              <p:nvPr/>
            </p:nvGrpSpPr>
            <p:grpSpPr bwMode="auto">
              <a:xfrm>
                <a:off x="972" y="1728"/>
                <a:ext cx="972" cy="768"/>
                <a:chOff x="972" y="1728"/>
                <a:chExt cx="972" cy="768"/>
              </a:xfrm>
            </p:grpSpPr>
            <p:sp>
              <p:nvSpPr>
                <p:cNvPr id="33" name="Rectangle 45">
                  <a:extLst>
                    <a:ext uri="{FF2B5EF4-FFF2-40B4-BE49-F238E27FC236}">
                      <a16:creationId xmlns:a16="http://schemas.microsoft.com/office/drawing/2014/main" id="{D14E53B6-7FFB-41BD-832F-046AF03AD068}"/>
                    </a:ext>
                  </a:extLst>
                </p:cNvPr>
                <p:cNvSpPr>
                  <a:spLocks noChangeArrowheads="1"/>
                </p:cNvSpPr>
                <p:nvPr/>
              </p:nvSpPr>
              <p:spPr bwMode="auto">
                <a:xfrm>
                  <a:off x="1015"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aseline="0">
                      <a:cs typeface="Times New Roman" panose="02020603050405020304" pitchFamily="18" charset="0"/>
                    </a:rPr>
                    <a:t>Ego's few ties are crucial for network flow</a:t>
                  </a:r>
                </a:p>
                <a:p>
                  <a:endParaRPr lang="en-US" altLang="en-US" sz="3200" baseline="0">
                    <a:cs typeface="Arial" panose="020B0604020202020204" pitchFamily="34" charset="0"/>
                  </a:endParaRPr>
                </a:p>
              </p:txBody>
            </p:sp>
            <p:sp>
              <p:nvSpPr>
                <p:cNvPr id="34" name="Rectangle 46">
                  <a:extLst>
                    <a:ext uri="{FF2B5EF4-FFF2-40B4-BE49-F238E27FC236}">
                      <a16:creationId xmlns:a16="http://schemas.microsoft.com/office/drawing/2014/main" id="{2ED2050B-F5D6-446D-8481-EFE3A51BC131}"/>
                    </a:ext>
                  </a:extLst>
                </p:cNvPr>
                <p:cNvSpPr>
                  <a:spLocks noChangeArrowheads="1"/>
                </p:cNvSpPr>
                <p:nvPr/>
              </p:nvSpPr>
              <p:spPr bwMode="auto">
                <a:xfrm>
                  <a:off x="972"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7" name="Group 47">
                <a:extLst>
                  <a:ext uri="{FF2B5EF4-FFF2-40B4-BE49-F238E27FC236}">
                    <a16:creationId xmlns:a16="http://schemas.microsoft.com/office/drawing/2014/main" id="{B43D8210-B46A-402D-936A-97C44B7DA00B}"/>
                  </a:ext>
                </a:extLst>
              </p:cNvPr>
              <p:cNvGrpSpPr>
                <a:grpSpLocks/>
              </p:cNvGrpSpPr>
              <p:nvPr/>
            </p:nvGrpSpPr>
            <p:grpSpPr bwMode="auto">
              <a:xfrm>
                <a:off x="1944" y="1728"/>
                <a:ext cx="972" cy="768"/>
                <a:chOff x="1944" y="1728"/>
                <a:chExt cx="972" cy="768"/>
              </a:xfrm>
            </p:grpSpPr>
            <p:sp>
              <p:nvSpPr>
                <p:cNvPr id="31" name="Rectangle 48">
                  <a:extLst>
                    <a:ext uri="{FF2B5EF4-FFF2-40B4-BE49-F238E27FC236}">
                      <a16:creationId xmlns:a16="http://schemas.microsoft.com/office/drawing/2014/main" id="{1F34BFC7-4ED0-4347-AEF5-76E337BA701C}"/>
                    </a:ext>
                  </a:extLst>
                </p:cNvPr>
                <p:cNvSpPr>
                  <a:spLocks noChangeArrowheads="1"/>
                </p:cNvSpPr>
                <p:nvPr/>
              </p:nvSpPr>
              <p:spPr bwMode="auto">
                <a:xfrm>
                  <a:off x="1987"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400" baseline="0" dirty="0">
                      <a:cs typeface="Times New Roman" panose="02020603050405020304" pitchFamily="18" charset="0"/>
                    </a:rPr>
                    <a:t>Very rare cell.  Would mean that ego monopolizes the ties from a small number of people to many others. </a:t>
                  </a:r>
                </a:p>
                <a:p>
                  <a:endParaRPr lang="en-US" altLang="en-US" sz="3200" baseline="0" dirty="0">
                    <a:cs typeface="Arial" panose="020B0604020202020204" pitchFamily="34" charset="0"/>
                  </a:endParaRPr>
                </a:p>
              </p:txBody>
            </p:sp>
            <p:sp>
              <p:nvSpPr>
                <p:cNvPr id="32" name="Rectangle 49">
                  <a:extLst>
                    <a:ext uri="{FF2B5EF4-FFF2-40B4-BE49-F238E27FC236}">
                      <a16:creationId xmlns:a16="http://schemas.microsoft.com/office/drawing/2014/main" id="{AA10BC1F-7557-42B3-86A4-5FA37EF9EA63}"/>
                    </a:ext>
                  </a:extLst>
                </p:cNvPr>
                <p:cNvSpPr>
                  <a:spLocks noChangeArrowheads="1"/>
                </p:cNvSpPr>
                <p:nvPr/>
              </p:nvSpPr>
              <p:spPr bwMode="auto">
                <a:xfrm>
                  <a:off x="1944"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nvGrpSpPr>
              <p:cNvPr id="28" name="Group 50">
                <a:extLst>
                  <a:ext uri="{FF2B5EF4-FFF2-40B4-BE49-F238E27FC236}">
                    <a16:creationId xmlns:a16="http://schemas.microsoft.com/office/drawing/2014/main" id="{E01DE106-AC09-454E-A800-36ECBFFE25EE}"/>
                  </a:ext>
                </a:extLst>
              </p:cNvPr>
              <p:cNvGrpSpPr>
                <a:grpSpLocks/>
              </p:cNvGrpSpPr>
              <p:nvPr/>
            </p:nvGrpSpPr>
            <p:grpSpPr bwMode="auto">
              <a:xfrm>
                <a:off x="2916" y="1728"/>
                <a:ext cx="972" cy="768"/>
                <a:chOff x="2916" y="1728"/>
                <a:chExt cx="972" cy="768"/>
              </a:xfrm>
            </p:grpSpPr>
            <p:sp>
              <p:nvSpPr>
                <p:cNvPr id="29" name="Rectangle 51">
                  <a:extLst>
                    <a:ext uri="{FF2B5EF4-FFF2-40B4-BE49-F238E27FC236}">
                      <a16:creationId xmlns:a16="http://schemas.microsoft.com/office/drawing/2014/main" id="{98A7EF23-FF24-49B5-944E-358D2EE4C710}"/>
                    </a:ext>
                  </a:extLst>
                </p:cNvPr>
                <p:cNvSpPr>
                  <a:spLocks noChangeArrowheads="1"/>
                </p:cNvSpPr>
                <p:nvPr/>
              </p:nvSpPr>
              <p:spPr bwMode="auto">
                <a:xfrm>
                  <a:off x="2959"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baseline="0">
                      <a:cs typeface="Times New Roman" panose="02020603050405020304" pitchFamily="18" charset="0"/>
                    </a:rPr>
                    <a:t> </a:t>
                  </a:r>
                </a:p>
                <a:p>
                  <a:endParaRPr lang="en-US" altLang="en-US" sz="2800" baseline="0">
                    <a:cs typeface="Arial" panose="020B0604020202020204" pitchFamily="34" charset="0"/>
                  </a:endParaRPr>
                </a:p>
              </p:txBody>
            </p:sp>
            <p:sp>
              <p:nvSpPr>
                <p:cNvPr id="30" name="Rectangle 52">
                  <a:extLst>
                    <a:ext uri="{FF2B5EF4-FFF2-40B4-BE49-F238E27FC236}">
                      <a16:creationId xmlns:a16="http://schemas.microsoft.com/office/drawing/2014/main" id="{21BA66C1-23CF-4D68-998C-F2C5CECF0B1B}"/>
                    </a:ext>
                  </a:extLst>
                </p:cNvPr>
                <p:cNvSpPr>
                  <a:spLocks noChangeArrowheads="1"/>
                </p:cNvSpPr>
                <p:nvPr/>
              </p:nvSpPr>
              <p:spPr bwMode="auto">
                <a:xfrm>
                  <a:off x="2916"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grpSp>
        <p:sp>
          <p:nvSpPr>
            <p:cNvPr id="12" name="Rectangle 53">
              <a:extLst>
                <a:ext uri="{FF2B5EF4-FFF2-40B4-BE49-F238E27FC236}">
                  <a16:creationId xmlns:a16="http://schemas.microsoft.com/office/drawing/2014/main" id="{D3C65EAA-C939-4E82-A950-37A81FA92D95}"/>
                </a:ext>
              </a:extLst>
            </p:cNvPr>
            <p:cNvSpPr>
              <a:spLocks noChangeArrowheads="1"/>
            </p:cNvSpPr>
            <p:nvPr/>
          </p:nvSpPr>
          <p:spPr bwMode="auto">
            <a:xfrm>
              <a:off x="-3" y="-3"/>
              <a:ext cx="3894" cy="250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a:p>
          </p:txBody>
        </p:sp>
      </p:grpSp>
      <p:sp>
        <p:nvSpPr>
          <p:cNvPr id="3" name="TextBox 2">
            <a:extLst>
              <a:ext uri="{FF2B5EF4-FFF2-40B4-BE49-F238E27FC236}">
                <a16:creationId xmlns:a16="http://schemas.microsoft.com/office/drawing/2014/main" id="{F32147F6-C94C-C371-6B38-14A5668F048F}"/>
              </a:ext>
            </a:extLst>
          </p:cNvPr>
          <p:cNvSpPr txBox="1"/>
          <p:nvPr/>
        </p:nvSpPr>
        <p:spPr>
          <a:xfrm>
            <a:off x="959297" y="6094961"/>
            <a:ext cx="10953489" cy="738664"/>
          </a:xfrm>
          <a:prstGeom prst="rect">
            <a:avLst/>
          </a:prstGeom>
          <a:noFill/>
        </p:spPr>
        <p:txBody>
          <a:bodyPr wrap="square">
            <a:spAutoFit/>
          </a:bodyPr>
          <a:lstStyle/>
          <a:p>
            <a:r>
              <a:rPr lang="en-IN" dirty="0"/>
              <a:t>https://www.researchgate.net/profile/Thomas-Valente-2/publication/44633441_How_Correlated_Are_Network_Centrality_Measures/links/00463522757b01e73f000000/How-Correlated-Are-Network-Centrality-Measures.pdf</a:t>
            </a:r>
          </a:p>
        </p:txBody>
      </p:sp>
      <p:sp>
        <p:nvSpPr>
          <p:cNvPr id="2" name="object 6">
            <a:extLst>
              <a:ext uri="{FF2B5EF4-FFF2-40B4-BE49-F238E27FC236}">
                <a16:creationId xmlns:a16="http://schemas.microsoft.com/office/drawing/2014/main" id="{1A89BFEC-0E43-E7B9-3076-08CBE86C14E6}"/>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DADD745-4C20-990E-74A1-BC30E2820B4E}"/>
                  </a:ext>
                </a:extLst>
              </p14:cNvPr>
              <p14:cNvContentPartPr/>
              <p14:nvPr/>
            </p14:nvContentPartPr>
            <p14:xfrm>
              <a:off x="969480" y="1779480"/>
              <a:ext cx="9254160" cy="1611000"/>
            </p14:xfrm>
          </p:contentPart>
        </mc:Choice>
        <mc:Fallback xmlns="">
          <p:pic>
            <p:nvPicPr>
              <p:cNvPr id="4" name="Ink 3">
                <a:extLst>
                  <a:ext uri="{FF2B5EF4-FFF2-40B4-BE49-F238E27FC236}">
                    <a16:creationId xmlns:a16="http://schemas.microsoft.com/office/drawing/2014/main" id="{ADADD745-4C20-990E-74A1-BC30E2820B4E}"/>
                  </a:ext>
                </a:extLst>
              </p:cNvPr>
              <p:cNvPicPr/>
              <p:nvPr/>
            </p:nvPicPr>
            <p:blipFill>
              <a:blip r:embed="rId5"/>
              <a:stretch>
                <a:fillRect/>
              </a:stretch>
            </p:blipFill>
            <p:spPr>
              <a:xfrm>
                <a:off x="960120" y="1770120"/>
                <a:ext cx="9272880" cy="1629720"/>
              </a:xfrm>
              <a:prstGeom prst="rect">
                <a:avLst/>
              </a:prstGeom>
            </p:spPr>
          </p:pic>
        </mc:Fallback>
      </mc:AlternateContent>
    </p:spTree>
    <p:extLst>
      <p:ext uri="{BB962C8B-B14F-4D97-AF65-F5344CB8AC3E}">
        <p14:creationId xmlns:p14="http://schemas.microsoft.com/office/powerpoint/2010/main" val="116637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What next?</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0E040843-D81C-4CA5-B0FA-B2218FDF80C3}"/>
              </a:ext>
            </a:extLst>
          </p:cNvPr>
          <p:cNvSpPr txBox="1">
            <a:spLocks/>
          </p:cNvSpPr>
          <p:nvPr/>
        </p:nvSpPr>
        <p:spPr>
          <a:xfrm>
            <a:off x="234798" y="1424090"/>
            <a:ext cx="944768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We focused on actor level of social network i.e. centrality of  an actor, actor’s ego network and various broker roles an actor can play in a network.</a:t>
            </a:r>
          </a:p>
          <a:p>
            <a:endParaRPr lang="en-US" b="1" dirty="0"/>
          </a:p>
          <a:p>
            <a:r>
              <a:rPr lang="en-US" b="1" dirty="0"/>
              <a:t>We move from actor level analysis to sub-group level analysis</a:t>
            </a:r>
          </a:p>
          <a:p>
            <a:pPr lvl="1"/>
            <a:r>
              <a:rPr lang="en-US" dirty="0">
                <a:solidFill>
                  <a:srgbClr val="00B0F0"/>
                </a:solidFill>
              </a:rPr>
              <a:t>Step a </a:t>
            </a:r>
            <a:r>
              <a:rPr lang="en-US" dirty="0"/>
              <a:t>: Dyad (of two actors), Triad ( three actors) </a:t>
            </a:r>
          </a:p>
          <a:p>
            <a:pPr lvl="1"/>
            <a:r>
              <a:rPr lang="en-US" dirty="0">
                <a:solidFill>
                  <a:srgbClr val="00B0F0"/>
                </a:solidFill>
              </a:rPr>
              <a:t>Step b </a:t>
            </a:r>
            <a:r>
              <a:rPr lang="en-US" dirty="0"/>
              <a:t>: larger sub-groups or components </a:t>
            </a:r>
          </a:p>
          <a:p>
            <a:pPr lvl="1"/>
            <a:r>
              <a:rPr lang="en-US" dirty="0">
                <a:solidFill>
                  <a:srgbClr val="00B0F0"/>
                </a:solidFill>
              </a:rPr>
              <a:t>Step c </a:t>
            </a:r>
            <a:r>
              <a:rPr lang="en-US" dirty="0"/>
              <a:t>: even larger communities </a:t>
            </a:r>
          </a:p>
          <a:p>
            <a:pPr lvl="1"/>
            <a:r>
              <a:rPr lang="en-US" dirty="0">
                <a:solidFill>
                  <a:srgbClr val="00B0F0"/>
                </a:solidFill>
              </a:rPr>
              <a:t>Step d </a:t>
            </a:r>
            <a:r>
              <a:rPr lang="en-US" dirty="0"/>
              <a:t>: we also look at measures of cohesion in the network at different level </a:t>
            </a:r>
          </a:p>
          <a:p>
            <a:endParaRPr lang="en-IN" dirty="0"/>
          </a:p>
        </p:txBody>
      </p:sp>
      <p:sp>
        <p:nvSpPr>
          <p:cNvPr id="2" name="Google Shape;123;p3">
            <a:extLst>
              <a:ext uri="{FF2B5EF4-FFF2-40B4-BE49-F238E27FC236}">
                <a16:creationId xmlns:a16="http://schemas.microsoft.com/office/drawing/2014/main" id="{7AD2F756-2094-30F2-FC3D-3F3BEF3D771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CFE96697-2BBA-D10D-E0A7-93CCDF4835B2}"/>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p:spTree>
    <p:extLst>
      <p:ext uri="{BB962C8B-B14F-4D97-AF65-F5344CB8AC3E}">
        <p14:creationId xmlns:p14="http://schemas.microsoft.com/office/powerpoint/2010/main" val="160151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Clique and Dyad</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5DA63FE6-8962-4687-AFED-D87CC2C9DBDE}"/>
              </a:ext>
            </a:extLst>
          </p:cNvPr>
          <p:cNvSpPr txBox="1">
            <a:spLocks/>
          </p:cNvSpPr>
          <p:nvPr/>
        </p:nvSpPr>
        <p:spPr>
          <a:xfrm>
            <a:off x="-8308" y="1242084"/>
            <a:ext cx="996510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dirty="0"/>
              <a:t>The </a:t>
            </a:r>
            <a:r>
              <a:rPr lang="en-US" sz="2400" b="1" dirty="0"/>
              <a:t>intuitive idea of a clique</a:t>
            </a:r>
            <a:r>
              <a:rPr lang="en-US" sz="2400" dirty="0"/>
              <a:t> is a </a:t>
            </a:r>
            <a:r>
              <a:rPr lang="en-US" sz="2400" b="1" dirty="0"/>
              <a:t>sub-set of a network in which the </a:t>
            </a:r>
            <a:r>
              <a:rPr lang="en-US" sz="2400" b="1" u="sng" dirty="0"/>
              <a:t>actors are more closely and intensely tied</a:t>
            </a:r>
            <a:r>
              <a:rPr lang="en-US" sz="2400" b="1" dirty="0"/>
              <a:t> to one another than they are to other members of the network</a:t>
            </a:r>
            <a:r>
              <a:rPr lang="en-US" sz="2400" dirty="0"/>
              <a:t>. </a:t>
            </a:r>
          </a:p>
          <a:p>
            <a:pPr marL="114300" indent="0" algn="just">
              <a:buNone/>
            </a:pPr>
            <a:endParaRPr lang="en-US" sz="2400" dirty="0"/>
          </a:p>
          <a:p>
            <a:pPr algn="just"/>
            <a:r>
              <a:rPr lang="en-US" sz="2400" dirty="0"/>
              <a:t>Not unusual for people in </a:t>
            </a:r>
            <a:r>
              <a:rPr lang="en-US" sz="2400" dirty="0">
                <a:solidFill>
                  <a:srgbClr val="FF0000"/>
                </a:solidFill>
              </a:rPr>
              <a:t>human groups to form "cliques" on the basis of age, gender, race, ethnicity, religion/ideology</a:t>
            </a:r>
            <a:r>
              <a:rPr lang="en-US" sz="2400" dirty="0"/>
              <a:t>, and many other things.</a:t>
            </a:r>
          </a:p>
          <a:p>
            <a:pPr marL="114300" indent="0" algn="just">
              <a:buNone/>
            </a:pPr>
            <a:r>
              <a:rPr lang="en-US" sz="2400" dirty="0"/>
              <a:t> </a:t>
            </a:r>
          </a:p>
          <a:p>
            <a:pPr algn="just"/>
            <a:r>
              <a:rPr lang="en-US" sz="2400" dirty="0"/>
              <a:t>The </a:t>
            </a:r>
            <a:r>
              <a:rPr lang="en-US" sz="2400" b="1" dirty="0"/>
              <a:t>smallest "cliques" are composed of two actors: the </a:t>
            </a:r>
            <a:r>
              <a:rPr lang="en-US" sz="2400" b="1" dirty="0">
                <a:solidFill>
                  <a:srgbClr val="5241F5"/>
                </a:solidFill>
              </a:rPr>
              <a:t>dyad</a:t>
            </a:r>
            <a:r>
              <a:rPr lang="en-US" sz="2400" dirty="0">
                <a:solidFill>
                  <a:srgbClr val="5241F5"/>
                </a:solidFill>
              </a:rPr>
              <a:t>.  </a:t>
            </a:r>
          </a:p>
          <a:p>
            <a:pPr algn="just"/>
            <a:endParaRPr lang="en-US" sz="2400" dirty="0">
              <a:solidFill>
                <a:srgbClr val="5241F5"/>
              </a:solidFill>
            </a:endParaRPr>
          </a:p>
          <a:p>
            <a:pPr algn="just"/>
            <a:r>
              <a:rPr lang="en-US" sz="2400" dirty="0"/>
              <a:t>Mathematically, a clique is a subset( induced subgraph) of a network G which is complete.</a:t>
            </a:r>
            <a:endParaRPr lang="en-IN" sz="2400" dirty="0"/>
          </a:p>
          <a:p>
            <a:pPr algn="just"/>
            <a:endParaRPr lang="en-US" sz="2400" dirty="0">
              <a:solidFill>
                <a:srgbClr val="5241F5"/>
              </a:solidFill>
            </a:endParaRPr>
          </a:p>
          <a:p>
            <a:pPr algn="just"/>
            <a:endParaRPr lang="en-US" sz="2400" dirty="0">
              <a:solidFill>
                <a:srgbClr val="5241F5"/>
              </a:solidFill>
            </a:endParaRPr>
          </a:p>
        </p:txBody>
      </p:sp>
      <p:sp>
        <p:nvSpPr>
          <p:cNvPr id="2" name="Google Shape;123;p3">
            <a:extLst>
              <a:ext uri="{FF2B5EF4-FFF2-40B4-BE49-F238E27FC236}">
                <a16:creationId xmlns:a16="http://schemas.microsoft.com/office/drawing/2014/main" id="{466CD670-9DF7-FD34-9B5A-47F63A2C2F6B}"/>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3" name="object 6">
            <a:extLst>
              <a:ext uri="{FF2B5EF4-FFF2-40B4-BE49-F238E27FC236}">
                <a16:creationId xmlns:a16="http://schemas.microsoft.com/office/drawing/2014/main" id="{CC450B03-4F12-3A90-54D6-59645430246C}"/>
              </a:ext>
            </a:extLst>
          </p:cNvPr>
          <p:cNvSpPr/>
          <p:nvPr/>
        </p:nvSpPr>
        <p:spPr>
          <a:xfrm>
            <a:off x="10446007" y="292100"/>
            <a:ext cx="986033" cy="1563624"/>
          </a:xfrm>
          <a:prstGeom prst="rect">
            <a:avLst/>
          </a:prstGeom>
          <a:blipFill>
            <a:blip r:embed="rId3"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9942E8C-A355-27C0-6BD8-BD976EE55A4D}"/>
                  </a:ext>
                </a:extLst>
              </p14:cNvPr>
              <p14:cNvContentPartPr/>
              <p14:nvPr/>
            </p14:nvContentPartPr>
            <p14:xfrm>
              <a:off x="7141680" y="2880"/>
              <a:ext cx="3109680" cy="1238400"/>
            </p14:xfrm>
          </p:contentPart>
        </mc:Choice>
        <mc:Fallback xmlns="">
          <p:pic>
            <p:nvPicPr>
              <p:cNvPr id="4" name="Ink 3">
                <a:extLst>
                  <a:ext uri="{FF2B5EF4-FFF2-40B4-BE49-F238E27FC236}">
                    <a16:creationId xmlns:a16="http://schemas.microsoft.com/office/drawing/2014/main" id="{B9942E8C-A355-27C0-6BD8-BD976EE55A4D}"/>
                  </a:ext>
                </a:extLst>
              </p:cNvPr>
              <p:cNvPicPr/>
              <p:nvPr/>
            </p:nvPicPr>
            <p:blipFill>
              <a:blip r:embed="rId5"/>
              <a:stretch>
                <a:fillRect/>
              </a:stretch>
            </p:blipFill>
            <p:spPr>
              <a:xfrm>
                <a:off x="7132320" y="-6480"/>
                <a:ext cx="3128400" cy="1257120"/>
              </a:xfrm>
              <a:prstGeom prst="rect">
                <a:avLst/>
              </a:prstGeom>
            </p:spPr>
          </p:pic>
        </mc:Fallback>
      </mc:AlternateContent>
    </p:spTree>
    <p:extLst>
      <p:ext uri="{BB962C8B-B14F-4D97-AF65-F5344CB8AC3E}">
        <p14:creationId xmlns:p14="http://schemas.microsoft.com/office/powerpoint/2010/main" val="36553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Clique and Triads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Content Placeholder 2">
            <a:extLst>
              <a:ext uri="{FF2B5EF4-FFF2-40B4-BE49-F238E27FC236}">
                <a16:creationId xmlns:a16="http://schemas.microsoft.com/office/drawing/2014/main" id="{5DA63FE6-8962-4687-AFED-D87CC2C9DBDE}"/>
              </a:ext>
            </a:extLst>
          </p:cNvPr>
          <p:cNvSpPr txBox="1">
            <a:spLocks/>
          </p:cNvSpPr>
          <p:nvPr/>
        </p:nvSpPr>
        <p:spPr>
          <a:xfrm>
            <a:off x="-8308" y="1316458"/>
            <a:ext cx="60960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endParaRPr lang="en-US" dirty="0">
              <a:solidFill>
                <a:srgbClr val="33333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B7AF678-7A98-9D0E-40DE-071AB602C94D}"/>
              </a:ext>
            </a:extLst>
          </p:cNvPr>
          <p:cNvPicPr>
            <a:picLocks noChangeAspect="1"/>
          </p:cNvPicPr>
          <p:nvPr/>
        </p:nvPicPr>
        <p:blipFill>
          <a:blip r:embed="rId3"/>
          <a:stretch>
            <a:fillRect/>
          </a:stretch>
        </p:blipFill>
        <p:spPr>
          <a:xfrm>
            <a:off x="6612310" y="2498625"/>
            <a:ext cx="5735183" cy="2503652"/>
          </a:xfrm>
          <a:prstGeom prst="rect">
            <a:avLst/>
          </a:prstGeom>
        </p:spPr>
      </p:pic>
      <p:sp>
        <p:nvSpPr>
          <p:cNvPr id="5" name="TextBox 4">
            <a:extLst>
              <a:ext uri="{FF2B5EF4-FFF2-40B4-BE49-F238E27FC236}">
                <a16:creationId xmlns:a16="http://schemas.microsoft.com/office/drawing/2014/main" id="{860E0614-0D8F-3CEE-B43D-B41A69CCB5AC}"/>
              </a:ext>
            </a:extLst>
          </p:cNvPr>
          <p:cNvSpPr txBox="1"/>
          <p:nvPr/>
        </p:nvSpPr>
        <p:spPr>
          <a:xfrm>
            <a:off x="211116" y="1505396"/>
            <a:ext cx="6307392" cy="384720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333333"/>
                </a:solidFill>
                <a:effectLst/>
                <a:latin typeface="Calibri" panose="020F0502020204030204" pitchFamily="34" charset="0"/>
                <a:cs typeface="Calibri" panose="020F0502020204030204" pitchFamily="34" charset="0"/>
              </a:rPr>
              <a:t> </a:t>
            </a:r>
            <a:r>
              <a:rPr lang="en-US" sz="2400" dirty="0">
                <a:solidFill>
                  <a:srgbClr val="333333"/>
                </a:solidFill>
                <a:latin typeface="Calibri" panose="020F0502020204030204" pitchFamily="34" charset="0"/>
                <a:cs typeface="Calibri" panose="020F0502020204030204" pitchFamily="34" charset="0"/>
              </a:rPr>
              <a:t>A clique is defined as a </a:t>
            </a:r>
            <a:r>
              <a:rPr lang="en-US" sz="2400" b="1" dirty="0">
                <a:solidFill>
                  <a:srgbClr val="333333"/>
                </a:solidFill>
                <a:latin typeface="Calibri" panose="020F0502020204030204" pitchFamily="34" charset="0"/>
                <a:cs typeface="Calibri" panose="020F0502020204030204" pitchFamily="34" charset="0"/>
              </a:rPr>
              <a:t>maximal complete subgraph </a:t>
            </a:r>
            <a:r>
              <a:rPr lang="en-US" sz="2400" dirty="0">
                <a:solidFill>
                  <a:srgbClr val="333333"/>
                </a:solidFill>
                <a:latin typeface="Calibri" panose="020F0502020204030204" pitchFamily="34" charset="0"/>
                <a:cs typeface="Calibri" panose="020F0502020204030204" pitchFamily="34" charset="0"/>
              </a:rPr>
              <a:t>of a given graph—</a:t>
            </a:r>
          </a:p>
          <a:p>
            <a:pPr algn="just"/>
            <a:r>
              <a:rPr lang="en-US" sz="2400" dirty="0">
                <a:solidFill>
                  <a:srgbClr val="333333"/>
                </a:solidFill>
                <a:latin typeface="Calibri" panose="020F0502020204030204" pitchFamily="34" charset="0"/>
                <a:cs typeface="Calibri" panose="020F0502020204030204" pitchFamily="34" charset="0"/>
              </a:rPr>
              <a:t>	i.e., a group of people where everybody is 	connected directly to everyone else. </a:t>
            </a:r>
          </a:p>
          <a:p>
            <a:pPr marL="342900" indent="-342900">
              <a:buFont typeface="Arial" panose="020B0604020202020204" pitchFamily="34" charset="0"/>
              <a:buChar char="•"/>
            </a:pPr>
            <a:endParaRPr lang="en-US" sz="24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rgbClr val="333333"/>
                </a:solidFill>
                <a:latin typeface="Calibri" panose="020F0502020204030204" pitchFamily="34" charset="0"/>
                <a:ea typeface="Calibri" panose="020F0502020204030204" pitchFamily="34" charset="0"/>
                <a:cs typeface="Calibri" panose="020F0502020204030204" pitchFamily="34" charset="0"/>
              </a:rPr>
              <a:t>A </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clique consists of several overlapping closed triads </a:t>
            </a:r>
          </a:p>
          <a:p>
            <a:pPr marL="342900" indent="-342900">
              <a:buFont typeface="Arial" panose="020B0604020202020204" pitchFamily="34" charset="0"/>
              <a:buChar char="•"/>
            </a:pPr>
            <a:endParaRPr lang="en-US" sz="24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triad is </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set of three actors, which also consists of three dyads</a:t>
            </a:r>
            <a:r>
              <a:rPr lang="en-US" sz="2800" b="0" i="0" dirty="0">
                <a:solidFill>
                  <a:srgbClr val="BDC1C6"/>
                </a:solidFill>
                <a:effectLst/>
                <a:latin typeface="arial" panose="020B0604020202020204" pitchFamily="34" charset="0"/>
              </a:rPr>
              <a:t>.)</a:t>
            </a:r>
            <a:endParaRPr lang="en-IN" sz="2800" dirty="0">
              <a:latin typeface="Calibri" panose="020F0502020204030204" pitchFamily="34" charset="0"/>
              <a:cs typeface="Calibri" panose="020F0502020204030204" pitchFamily="34" charset="0"/>
            </a:endParaRPr>
          </a:p>
        </p:txBody>
      </p:sp>
      <p:sp>
        <p:nvSpPr>
          <p:cNvPr id="2" name="Google Shape;123;p3">
            <a:extLst>
              <a:ext uri="{FF2B5EF4-FFF2-40B4-BE49-F238E27FC236}">
                <a16:creationId xmlns:a16="http://schemas.microsoft.com/office/drawing/2014/main" id="{F1196F83-81A2-C2F2-CB7D-376FBD4CE65C}"/>
              </a:ext>
            </a:extLst>
          </p:cNvPr>
          <p:cNvSpPr/>
          <p:nvPr/>
        </p:nvSpPr>
        <p:spPr>
          <a:xfrm>
            <a:off x="356769" y="262464"/>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lumMod val="75000"/>
                  </a:schemeClr>
                </a:solidFill>
              </a:rPr>
              <a:t>Graph Theory and its Applications</a:t>
            </a:r>
            <a:endParaRPr dirty="0"/>
          </a:p>
        </p:txBody>
      </p:sp>
      <p:sp>
        <p:nvSpPr>
          <p:cNvPr id="4" name="object 6">
            <a:extLst>
              <a:ext uri="{FF2B5EF4-FFF2-40B4-BE49-F238E27FC236}">
                <a16:creationId xmlns:a16="http://schemas.microsoft.com/office/drawing/2014/main" id="{D6373FE5-A73C-A5D8-4490-ABF21488051A}"/>
              </a:ext>
            </a:extLst>
          </p:cNvPr>
          <p:cNvSpPr/>
          <p:nvPr/>
        </p:nvSpPr>
        <p:spPr>
          <a:xfrm>
            <a:off x="10446007" y="292100"/>
            <a:ext cx="986033" cy="1563624"/>
          </a:xfrm>
          <a:prstGeom prst="rect">
            <a:avLst/>
          </a:prstGeom>
          <a:blipFill>
            <a:blip r:embed="rId4" cstate="print"/>
            <a:stretch>
              <a:fillRect/>
            </a:stretch>
          </a:blipFill>
        </p:spPr>
        <p:txBody>
          <a:bodyPr wrap="square" lIns="0" tIns="0" rIns="0" bIns="0" rtlCol="0"/>
          <a:lstStyle/>
          <a:p>
            <a:endParaRPr sz="126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FF58E04-6959-2AB6-B515-E9376CCE717F}"/>
                  </a:ext>
                </a:extLst>
              </p14:cNvPr>
              <p14:cNvContentPartPr/>
              <p14:nvPr/>
            </p14:nvContentPartPr>
            <p14:xfrm>
              <a:off x="2030760" y="4687200"/>
              <a:ext cx="3447000" cy="883080"/>
            </p14:xfrm>
          </p:contentPart>
        </mc:Choice>
        <mc:Fallback xmlns="">
          <p:pic>
            <p:nvPicPr>
              <p:cNvPr id="6" name="Ink 5">
                <a:extLst>
                  <a:ext uri="{FF2B5EF4-FFF2-40B4-BE49-F238E27FC236}">
                    <a16:creationId xmlns:a16="http://schemas.microsoft.com/office/drawing/2014/main" id="{CFF58E04-6959-2AB6-B515-E9376CCE717F}"/>
                  </a:ext>
                </a:extLst>
              </p:cNvPr>
              <p:cNvPicPr/>
              <p:nvPr/>
            </p:nvPicPr>
            <p:blipFill>
              <a:blip r:embed="rId6"/>
              <a:stretch>
                <a:fillRect/>
              </a:stretch>
            </p:blipFill>
            <p:spPr>
              <a:xfrm>
                <a:off x="2021400" y="4677840"/>
                <a:ext cx="3465720" cy="901800"/>
              </a:xfrm>
              <a:prstGeom prst="rect">
                <a:avLst/>
              </a:prstGeom>
            </p:spPr>
          </p:pic>
        </mc:Fallback>
      </mc:AlternateContent>
    </p:spTree>
    <p:extLst>
      <p:ext uri="{BB962C8B-B14F-4D97-AF65-F5344CB8AC3E}">
        <p14:creationId xmlns:p14="http://schemas.microsoft.com/office/powerpoint/2010/main" val="327708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AAB2CC-749D-42FE-8818-9288E00C3756}"/>
</file>

<file path=customXml/itemProps2.xml><?xml version="1.0" encoding="utf-8"?>
<ds:datastoreItem xmlns:ds="http://schemas.openxmlformats.org/officeDocument/2006/customXml" ds:itemID="{FBAD10D3-C339-4D1E-8852-E7A016EC3B2C}"/>
</file>

<file path=customXml/itemProps3.xml><?xml version="1.0" encoding="utf-8"?>
<ds:datastoreItem xmlns:ds="http://schemas.openxmlformats.org/officeDocument/2006/customXml" ds:itemID="{46A91CD6-539C-4E1C-88AF-3A0EC6482E76}"/>
</file>

<file path=docProps/app.xml><?xml version="1.0" encoding="utf-8"?>
<Properties xmlns="http://schemas.openxmlformats.org/officeDocument/2006/extended-properties" xmlns:vt="http://schemas.openxmlformats.org/officeDocument/2006/docPropsVTypes">
  <TotalTime>7772</TotalTime>
  <Words>4327</Words>
  <Application>Microsoft Office PowerPoint</Application>
  <PresentationFormat>Widescreen</PresentationFormat>
  <Paragraphs>474</Paragraphs>
  <Slides>58</Slides>
  <Notes>48</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7" baseType="lpstr">
      <vt:lpstr>Times New Roman</vt:lpstr>
      <vt:lpstr>Cambria Math</vt:lpstr>
      <vt:lpstr>arial</vt:lpstr>
      <vt:lpstr>arial</vt:lpstr>
      <vt:lpstr>Bahnschrift SemiBold</vt:lpstr>
      <vt:lpstr>Calibri</vt:lpstr>
      <vt:lpstr>urw-din</vt:lpstr>
      <vt:lpstr>Office Theme</vt:lpstr>
      <vt:lpstr>Equation</vt:lpstr>
      <vt:lpstr>PowerPoint Presentation</vt:lpstr>
      <vt:lpstr>PowerPoint Presentation</vt:lpstr>
      <vt:lpstr>Graph Theory and its Applications  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363</cp:revision>
  <dcterms:created xsi:type="dcterms:W3CDTF">2020-06-03T14:19:11Z</dcterms:created>
  <dcterms:modified xsi:type="dcterms:W3CDTF">2023-11-07T06:34:10Z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